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0" r:id="rId5"/>
  </p:sldIdLst>
  <p:sldSz cx="32918400" cy="51206400"/>
  <p:notesSz cx="7315200" cy="96012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C5B594"/>
    <a:srgbClr val="582A04"/>
    <a:srgbClr val="673105"/>
    <a:srgbClr val="6E4C59"/>
    <a:srgbClr val="984807"/>
    <a:srgbClr val="EBE5D4"/>
    <a:srgbClr val="215968"/>
    <a:srgbClr val="DBEEF4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25" d="100"/>
          <a:sy n="25" d="100"/>
        </p:scale>
        <p:origin x="1603" y="14"/>
      </p:cViewPr>
      <p:guideLst>
        <p:guide orient="horz" pos="1612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3E804-0A51-40FC-8C99-149FDB331075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A10CB-2512-4259-8ECA-E2635A7ADF5F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dirty="0"/>
        </a:p>
      </dgm:t>
    </dgm:pt>
    <dgm:pt modelId="{E18C9AA6-21BB-4E34-A8E8-79E42E1B4F11}" type="parTrans" cxnId="{6AAFBB52-7EA7-4AC6-9543-91781A846125}">
      <dgm:prSet/>
      <dgm:spPr/>
      <dgm:t>
        <a:bodyPr/>
        <a:lstStyle/>
        <a:p>
          <a:endParaRPr lang="en-US"/>
        </a:p>
      </dgm:t>
    </dgm:pt>
    <dgm:pt modelId="{37C3F41B-3008-408C-B13B-10D7E2CA1612}" type="sibTrans" cxnId="{6AAFBB52-7EA7-4AC6-9543-91781A846125}">
      <dgm:prSet/>
      <dgm:spPr/>
      <dgm:t>
        <a:bodyPr/>
        <a:lstStyle/>
        <a:p>
          <a:endParaRPr lang="en-US"/>
        </a:p>
      </dgm:t>
    </dgm:pt>
    <dgm:pt modelId="{9F1DFA85-3A28-4846-926A-2848BDE74C7D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dirty="0"/>
        </a:p>
      </dgm:t>
    </dgm:pt>
    <dgm:pt modelId="{6C1F7287-7F0A-4CE4-89B1-C20705CE0EED}" type="parTrans" cxnId="{EB5D8A15-0D0A-4F14-9E2B-A98799857BB9}">
      <dgm:prSet/>
      <dgm:spPr/>
      <dgm:t>
        <a:bodyPr/>
        <a:lstStyle/>
        <a:p>
          <a:endParaRPr lang="en-US"/>
        </a:p>
      </dgm:t>
    </dgm:pt>
    <dgm:pt modelId="{AAF97C38-37E0-4813-8847-664B6010D707}" type="sibTrans" cxnId="{EB5D8A15-0D0A-4F14-9E2B-A98799857BB9}">
      <dgm:prSet/>
      <dgm:spPr/>
      <dgm:t>
        <a:bodyPr/>
        <a:lstStyle/>
        <a:p>
          <a:endParaRPr lang="en-US"/>
        </a:p>
      </dgm:t>
    </dgm:pt>
    <dgm:pt modelId="{3E122675-E2C1-4975-8D9C-91A635355089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dirty="0"/>
        </a:p>
      </dgm:t>
    </dgm:pt>
    <dgm:pt modelId="{E15129EF-55B3-41AA-9509-FFE8A11AB68A}" type="parTrans" cxnId="{ED298616-F97C-4E3C-9298-D9A56B6509D4}">
      <dgm:prSet/>
      <dgm:spPr/>
      <dgm:t>
        <a:bodyPr/>
        <a:lstStyle/>
        <a:p>
          <a:endParaRPr lang="en-US"/>
        </a:p>
      </dgm:t>
    </dgm:pt>
    <dgm:pt modelId="{696DB074-C0E6-4EA4-97DE-71647ADD1AFD}" type="sibTrans" cxnId="{ED298616-F97C-4E3C-9298-D9A56B6509D4}">
      <dgm:prSet/>
      <dgm:spPr/>
      <dgm:t>
        <a:bodyPr/>
        <a:lstStyle/>
        <a:p>
          <a:endParaRPr lang="en-US"/>
        </a:p>
      </dgm:t>
    </dgm:pt>
    <dgm:pt modelId="{50181EB9-F2CD-483A-9A93-49E624862E5D}" type="pres">
      <dgm:prSet presAssocID="{E733E804-0A51-40FC-8C99-149FDB3310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AC9E8-A770-4810-BB64-BCAD8EE72FB4}" type="pres">
      <dgm:prSet presAssocID="{ABCA10CB-2512-4259-8ECA-E2635A7ADF5F}" presName="compNode" presStyleCnt="0"/>
      <dgm:spPr/>
    </dgm:pt>
    <dgm:pt modelId="{31CC6106-0AD7-4411-A3CA-CD941704201B}" type="pres">
      <dgm:prSet presAssocID="{ABCA10CB-2512-4259-8ECA-E2635A7ADF5F}" presName="pictRect" presStyleLbl="node1" presStyleIdx="0" presStyleCnt="3" custScaleY="208640" custLinFactNeighborY="-25026"/>
      <dgm:spPr/>
    </dgm:pt>
    <dgm:pt modelId="{40C1293D-D0B1-4D47-8BB9-A75B53C5C53A}" type="pres">
      <dgm:prSet presAssocID="{ABCA10CB-2512-4259-8ECA-E2635A7ADF5F}" presName="textRect" presStyleLbl="revTx" presStyleIdx="0" presStyleCnt="3" custLinFactNeighborY="5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3F98E-DCA7-4FD3-957E-00A9A637E409}" type="pres">
      <dgm:prSet presAssocID="{37C3F41B-3008-408C-B13B-10D7E2CA161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662CB6-7F5A-40BD-8812-2E02C7F83B37}" type="pres">
      <dgm:prSet presAssocID="{9F1DFA85-3A28-4846-926A-2848BDE74C7D}" presName="compNode" presStyleCnt="0"/>
      <dgm:spPr/>
    </dgm:pt>
    <dgm:pt modelId="{DDDF5CFF-044C-4CB7-AC3C-CA2570FB827B}" type="pres">
      <dgm:prSet presAssocID="{9F1DFA85-3A28-4846-926A-2848BDE74C7D}" presName="pictRect" presStyleLbl="node1" presStyleIdx="1" presStyleCnt="3" custScaleY="208640" custLinFactNeighborY="-25026"/>
      <dgm:spPr/>
    </dgm:pt>
    <dgm:pt modelId="{D45F2DED-F561-425B-A815-522D026900FB}" type="pres">
      <dgm:prSet presAssocID="{9F1DFA85-3A28-4846-926A-2848BDE74C7D}" presName="textRect" presStyleLbl="revTx" presStyleIdx="1" presStyleCnt="3" custLinFactNeighborY="5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AB818-B973-4962-88CB-7901FEA5911E}" type="pres">
      <dgm:prSet presAssocID="{AAF97C38-37E0-4813-8847-664B6010D70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EA398D8-637D-40E6-9515-57546DB6227E}" type="pres">
      <dgm:prSet presAssocID="{3E122675-E2C1-4975-8D9C-91A635355089}" presName="compNode" presStyleCnt="0"/>
      <dgm:spPr/>
    </dgm:pt>
    <dgm:pt modelId="{3AD69C6E-0EC3-4B76-9E58-104FCCE91BA7}" type="pres">
      <dgm:prSet presAssocID="{3E122675-E2C1-4975-8D9C-91A635355089}" presName="pictRect" presStyleLbl="node1" presStyleIdx="2" presStyleCnt="3" custScaleY="208640" custLinFactNeighborX="63" custLinFactNeighborY="-25122"/>
      <dgm:spPr/>
    </dgm:pt>
    <dgm:pt modelId="{71CC5A96-4B2D-4238-8F39-FE7D35180B10}" type="pres">
      <dgm:prSet presAssocID="{3E122675-E2C1-4975-8D9C-91A635355089}" presName="textRect" presStyleLbl="revTx" presStyleIdx="2" presStyleCnt="3" custLinFactNeighborY="5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53A93-40C0-4B04-84A3-48CCBB8AA862}" type="presOf" srcId="{AAF97C38-37E0-4813-8847-664B6010D707}" destId="{F03AB818-B973-4962-88CB-7901FEA5911E}" srcOrd="0" destOrd="0" presId="urn:microsoft.com/office/officeart/2005/8/layout/pList1"/>
    <dgm:cxn modelId="{EB5D8A15-0D0A-4F14-9E2B-A98799857BB9}" srcId="{E733E804-0A51-40FC-8C99-149FDB331075}" destId="{9F1DFA85-3A28-4846-926A-2848BDE74C7D}" srcOrd="1" destOrd="0" parTransId="{6C1F7287-7F0A-4CE4-89B1-C20705CE0EED}" sibTransId="{AAF97C38-37E0-4813-8847-664B6010D707}"/>
    <dgm:cxn modelId="{709228CA-CA42-416A-B61D-A5EADA83977B}" type="presOf" srcId="{ABCA10CB-2512-4259-8ECA-E2635A7ADF5F}" destId="{40C1293D-D0B1-4D47-8BB9-A75B53C5C53A}" srcOrd="0" destOrd="0" presId="urn:microsoft.com/office/officeart/2005/8/layout/pList1"/>
    <dgm:cxn modelId="{EC69894D-C141-4F8C-8D7B-C9FF064ED961}" type="presOf" srcId="{37C3F41B-3008-408C-B13B-10D7E2CA1612}" destId="{85E3F98E-DCA7-4FD3-957E-00A9A637E409}" srcOrd="0" destOrd="0" presId="urn:microsoft.com/office/officeart/2005/8/layout/pList1"/>
    <dgm:cxn modelId="{B420399D-12FF-42A7-9D0B-2F35F5107381}" type="presOf" srcId="{E733E804-0A51-40FC-8C99-149FDB331075}" destId="{50181EB9-F2CD-483A-9A93-49E624862E5D}" srcOrd="0" destOrd="0" presId="urn:microsoft.com/office/officeart/2005/8/layout/pList1"/>
    <dgm:cxn modelId="{ED298616-F97C-4E3C-9298-D9A56B6509D4}" srcId="{E733E804-0A51-40FC-8C99-149FDB331075}" destId="{3E122675-E2C1-4975-8D9C-91A635355089}" srcOrd="2" destOrd="0" parTransId="{E15129EF-55B3-41AA-9509-FFE8A11AB68A}" sibTransId="{696DB074-C0E6-4EA4-97DE-71647ADD1AFD}"/>
    <dgm:cxn modelId="{66B76195-0E69-471B-A7C5-456AAF961720}" type="presOf" srcId="{3E122675-E2C1-4975-8D9C-91A635355089}" destId="{71CC5A96-4B2D-4238-8F39-FE7D35180B10}" srcOrd="0" destOrd="0" presId="urn:microsoft.com/office/officeart/2005/8/layout/pList1"/>
    <dgm:cxn modelId="{6AAFBB52-7EA7-4AC6-9543-91781A846125}" srcId="{E733E804-0A51-40FC-8C99-149FDB331075}" destId="{ABCA10CB-2512-4259-8ECA-E2635A7ADF5F}" srcOrd="0" destOrd="0" parTransId="{E18C9AA6-21BB-4E34-A8E8-79E42E1B4F11}" sibTransId="{37C3F41B-3008-408C-B13B-10D7E2CA1612}"/>
    <dgm:cxn modelId="{C0800552-E57F-4608-B303-0E02A8CB61D2}" type="presOf" srcId="{9F1DFA85-3A28-4846-926A-2848BDE74C7D}" destId="{D45F2DED-F561-425B-A815-522D026900FB}" srcOrd="0" destOrd="0" presId="urn:microsoft.com/office/officeart/2005/8/layout/pList1"/>
    <dgm:cxn modelId="{F257E025-0886-40B3-9CC2-348C95CDBB02}" type="presParOf" srcId="{50181EB9-F2CD-483A-9A93-49E624862E5D}" destId="{F41AC9E8-A770-4810-BB64-BCAD8EE72FB4}" srcOrd="0" destOrd="0" presId="urn:microsoft.com/office/officeart/2005/8/layout/pList1"/>
    <dgm:cxn modelId="{D0205652-516E-4CEC-8CDD-44350C5D43A9}" type="presParOf" srcId="{F41AC9E8-A770-4810-BB64-BCAD8EE72FB4}" destId="{31CC6106-0AD7-4411-A3CA-CD941704201B}" srcOrd="0" destOrd="0" presId="urn:microsoft.com/office/officeart/2005/8/layout/pList1"/>
    <dgm:cxn modelId="{14B05A17-AACD-48DC-BA2F-404F9F3C2098}" type="presParOf" srcId="{F41AC9E8-A770-4810-BB64-BCAD8EE72FB4}" destId="{40C1293D-D0B1-4D47-8BB9-A75B53C5C53A}" srcOrd="1" destOrd="0" presId="urn:microsoft.com/office/officeart/2005/8/layout/pList1"/>
    <dgm:cxn modelId="{7DCE764D-796A-4E9B-BEC2-45E5DB4D34E2}" type="presParOf" srcId="{50181EB9-F2CD-483A-9A93-49E624862E5D}" destId="{85E3F98E-DCA7-4FD3-957E-00A9A637E409}" srcOrd="1" destOrd="0" presId="urn:microsoft.com/office/officeart/2005/8/layout/pList1"/>
    <dgm:cxn modelId="{0DE81DB7-DC5F-44C9-9F22-D7D2B794F2A0}" type="presParOf" srcId="{50181EB9-F2CD-483A-9A93-49E624862E5D}" destId="{02662CB6-7F5A-40BD-8812-2E02C7F83B37}" srcOrd="2" destOrd="0" presId="urn:microsoft.com/office/officeart/2005/8/layout/pList1"/>
    <dgm:cxn modelId="{4F1C0FEB-3684-4CCF-AB53-B1A29F34D50A}" type="presParOf" srcId="{02662CB6-7F5A-40BD-8812-2E02C7F83B37}" destId="{DDDF5CFF-044C-4CB7-AC3C-CA2570FB827B}" srcOrd="0" destOrd="0" presId="urn:microsoft.com/office/officeart/2005/8/layout/pList1"/>
    <dgm:cxn modelId="{9B0BBFBD-D208-4EE3-9F34-E3A35B274DAE}" type="presParOf" srcId="{02662CB6-7F5A-40BD-8812-2E02C7F83B37}" destId="{D45F2DED-F561-425B-A815-522D026900FB}" srcOrd="1" destOrd="0" presId="urn:microsoft.com/office/officeart/2005/8/layout/pList1"/>
    <dgm:cxn modelId="{ECB8A776-8FCA-4DAA-9989-B0A30448F570}" type="presParOf" srcId="{50181EB9-F2CD-483A-9A93-49E624862E5D}" destId="{F03AB818-B973-4962-88CB-7901FEA5911E}" srcOrd="3" destOrd="0" presId="urn:microsoft.com/office/officeart/2005/8/layout/pList1"/>
    <dgm:cxn modelId="{EB7BCC74-A8E0-4341-AF07-0AF0F36C7319}" type="presParOf" srcId="{50181EB9-F2CD-483A-9A93-49E624862E5D}" destId="{7EA398D8-637D-40E6-9515-57546DB6227E}" srcOrd="4" destOrd="0" presId="urn:microsoft.com/office/officeart/2005/8/layout/pList1"/>
    <dgm:cxn modelId="{93E61799-6FD6-4E53-9C81-D1D6ED8B150C}" type="presParOf" srcId="{7EA398D8-637D-40E6-9515-57546DB6227E}" destId="{3AD69C6E-0EC3-4B76-9E58-104FCCE91BA7}" srcOrd="0" destOrd="0" presId="urn:microsoft.com/office/officeart/2005/8/layout/pList1"/>
    <dgm:cxn modelId="{B5917CE5-0B86-4293-89BA-9C9762D9DE28}" type="presParOf" srcId="{7EA398D8-637D-40E6-9515-57546DB6227E}" destId="{71CC5A96-4B2D-4238-8F39-FE7D35180B1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3E804-0A51-40FC-8C99-149FDB331075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A10CB-2512-4259-8ECA-E2635A7ADF5F}">
      <dgm:prSet phldrT="[Text]" custT="1"/>
      <dgm:spPr/>
      <dgm:t>
        <a:bodyPr/>
        <a:lstStyle/>
        <a:p>
          <a:pPr rtl="0"/>
          <a:r>
            <a:rPr lang="en-US" sz="34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dirty="0"/>
        </a:p>
      </dgm:t>
    </dgm:pt>
    <dgm:pt modelId="{E18C9AA6-21BB-4E34-A8E8-79E42E1B4F11}" type="parTrans" cxnId="{6AAFBB52-7EA7-4AC6-9543-91781A846125}">
      <dgm:prSet/>
      <dgm:spPr/>
      <dgm:t>
        <a:bodyPr/>
        <a:lstStyle/>
        <a:p>
          <a:endParaRPr lang="en-US"/>
        </a:p>
      </dgm:t>
    </dgm:pt>
    <dgm:pt modelId="{37C3F41B-3008-408C-B13B-10D7E2CA1612}" type="sibTrans" cxnId="{6AAFBB52-7EA7-4AC6-9543-91781A846125}">
      <dgm:prSet/>
      <dgm:spPr/>
      <dgm:t>
        <a:bodyPr/>
        <a:lstStyle/>
        <a:p>
          <a:endParaRPr lang="en-US"/>
        </a:p>
      </dgm:t>
    </dgm:pt>
    <dgm:pt modelId="{50181EB9-F2CD-483A-9A93-49E624862E5D}" type="pres">
      <dgm:prSet presAssocID="{E733E804-0A51-40FC-8C99-149FDB3310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AC9E8-A770-4810-BB64-BCAD8EE72FB4}" type="pres">
      <dgm:prSet presAssocID="{ABCA10CB-2512-4259-8ECA-E2635A7ADF5F}" presName="compNode" presStyleCnt="0"/>
      <dgm:spPr/>
    </dgm:pt>
    <dgm:pt modelId="{31CC6106-0AD7-4411-A3CA-CD941704201B}" type="pres">
      <dgm:prSet presAssocID="{ABCA10CB-2512-4259-8ECA-E2635A7ADF5F}" presName="pictRect" presStyleLbl="node1" presStyleIdx="0" presStyleCnt="1" custScaleY="117083" custLinFactNeighborY="-25026"/>
      <dgm:spPr/>
    </dgm:pt>
    <dgm:pt modelId="{40C1293D-D0B1-4D47-8BB9-A75B53C5C53A}" type="pres">
      <dgm:prSet presAssocID="{ABCA10CB-2512-4259-8ECA-E2635A7ADF5F}" presName="textRect" presStyleLbl="revTx" presStyleIdx="0" presStyleCnt="1" custScaleY="54668" custLinFactNeighborX="0" custLinFactNeighborY="-6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9228CA-CA42-416A-B61D-A5EADA83977B}" type="presOf" srcId="{ABCA10CB-2512-4259-8ECA-E2635A7ADF5F}" destId="{40C1293D-D0B1-4D47-8BB9-A75B53C5C53A}" srcOrd="0" destOrd="0" presId="urn:microsoft.com/office/officeart/2005/8/layout/pList1"/>
    <dgm:cxn modelId="{6AAFBB52-7EA7-4AC6-9543-91781A846125}" srcId="{E733E804-0A51-40FC-8C99-149FDB331075}" destId="{ABCA10CB-2512-4259-8ECA-E2635A7ADF5F}" srcOrd="0" destOrd="0" parTransId="{E18C9AA6-21BB-4E34-A8E8-79E42E1B4F11}" sibTransId="{37C3F41B-3008-408C-B13B-10D7E2CA1612}"/>
    <dgm:cxn modelId="{B420399D-12FF-42A7-9D0B-2F35F5107381}" type="presOf" srcId="{E733E804-0A51-40FC-8C99-149FDB331075}" destId="{50181EB9-F2CD-483A-9A93-49E624862E5D}" srcOrd="0" destOrd="0" presId="urn:microsoft.com/office/officeart/2005/8/layout/pList1"/>
    <dgm:cxn modelId="{F257E025-0886-40B3-9CC2-348C95CDBB02}" type="presParOf" srcId="{50181EB9-F2CD-483A-9A93-49E624862E5D}" destId="{F41AC9E8-A770-4810-BB64-BCAD8EE72FB4}" srcOrd="0" destOrd="0" presId="urn:microsoft.com/office/officeart/2005/8/layout/pList1"/>
    <dgm:cxn modelId="{D0205652-516E-4CEC-8CDD-44350C5D43A9}" type="presParOf" srcId="{F41AC9E8-A770-4810-BB64-BCAD8EE72FB4}" destId="{31CC6106-0AD7-4411-A3CA-CD941704201B}" srcOrd="0" destOrd="0" presId="urn:microsoft.com/office/officeart/2005/8/layout/pList1"/>
    <dgm:cxn modelId="{14B05A17-AACD-48DC-BA2F-404F9F3C2098}" type="presParOf" srcId="{F41AC9E8-A770-4810-BB64-BCAD8EE72FB4}" destId="{40C1293D-D0B1-4D47-8BB9-A75B53C5C53A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33E804-0A51-40FC-8C99-149FDB331075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A10CB-2512-4259-8ECA-E2635A7ADF5F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dirty="0"/>
        </a:p>
      </dgm:t>
    </dgm:pt>
    <dgm:pt modelId="{E18C9AA6-21BB-4E34-A8E8-79E42E1B4F11}" type="parTrans" cxnId="{6AAFBB52-7EA7-4AC6-9543-91781A846125}">
      <dgm:prSet/>
      <dgm:spPr/>
      <dgm:t>
        <a:bodyPr/>
        <a:lstStyle/>
        <a:p>
          <a:endParaRPr lang="en-US"/>
        </a:p>
      </dgm:t>
    </dgm:pt>
    <dgm:pt modelId="{37C3F41B-3008-408C-B13B-10D7E2CA1612}" type="sibTrans" cxnId="{6AAFBB52-7EA7-4AC6-9543-91781A846125}">
      <dgm:prSet/>
      <dgm:spPr/>
      <dgm:t>
        <a:bodyPr/>
        <a:lstStyle/>
        <a:p>
          <a:endParaRPr lang="en-US"/>
        </a:p>
      </dgm:t>
    </dgm:pt>
    <dgm:pt modelId="{9F1DFA85-3A28-4846-926A-2848BDE74C7D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dirty="0"/>
        </a:p>
      </dgm:t>
    </dgm:pt>
    <dgm:pt modelId="{6C1F7287-7F0A-4CE4-89B1-C20705CE0EED}" type="parTrans" cxnId="{EB5D8A15-0D0A-4F14-9E2B-A98799857BB9}">
      <dgm:prSet/>
      <dgm:spPr/>
      <dgm:t>
        <a:bodyPr/>
        <a:lstStyle/>
        <a:p>
          <a:endParaRPr lang="en-US"/>
        </a:p>
      </dgm:t>
    </dgm:pt>
    <dgm:pt modelId="{AAF97C38-37E0-4813-8847-664B6010D707}" type="sibTrans" cxnId="{EB5D8A15-0D0A-4F14-9E2B-A98799857BB9}">
      <dgm:prSet/>
      <dgm:spPr/>
      <dgm:t>
        <a:bodyPr/>
        <a:lstStyle/>
        <a:p>
          <a:endParaRPr lang="en-US"/>
        </a:p>
      </dgm:t>
    </dgm:pt>
    <dgm:pt modelId="{3E122675-E2C1-4975-8D9C-91A635355089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dirty="0"/>
        </a:p>
      </dgm:t>
    </dgm:pt>
    <dgm:pt modelId="{E15129EF-55B3-41AA-9509-FFE8A11AB68A}" type="parTrans" cxnId="{ED298616-F97C-4E3C-9298-D9A56B6509D4}">
      <dgm:prSet/>
      <dgm:spPr/>
      <dgm:t>
        <a:bodyPr/>
        <a:lstStyle/>
        <a:p>
          <a:endParaRPr lang="en-US"/>
        </a:p>
      </dgm:t>
    </dgm:pt>
    <dgm:pt modelId="{696DB074-C0E6-4EA4-97DE-71647ADD1AFD}" type="sibTrans" cxnId="{ED298616-F97C-4E3C-9298-D9A56B6509D4}">
      <dgm:prSet/>
      <dgm:spPr/>
      <dgm:t>
        <a:bodyPr/>
        <a:lstStyle/>
        <a:p>
          <a:endParaRPr lang="en-US"/>
        </a:p>
      </dgm:t>
    </dgm:pt>
    <dgm:pt modelId="{50181EB9-F2CD-483A-9A93-49E624862E5D}" type="pres">
      <dgm:prSet presAssocID="{E733E804-0A51-40FC-8C99-149FDB3310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AC9E8-A770-4810-BB64-BCAD8EE72FB4}" type="pres">
      <dgm:prSet presAssocID="{ABCA10CB-2512-4259-8ECA-E2635A7ADF5F}" presName="compNode" presStyleCnt="0"/>
      <dgm:spPr/>
    </dgm:pt>
    <dgm:pt modelId="{31CC6106-0AD7-4411-A3CA-CD941704201B}" type="pres">
      <dgm:prSet presAssocID="{ABCA10CB-2512-4259-8ECA-E2635A7ADF5F}" presName="pictRect" presStyleLbl="node1" presStyleIdx="0" presStyleCnt="3" custScaleY="121852" custLinFactNeighborY="-31708"/>
      <dgm:spPr/>
    </dgm:pt>
    <dgm:pt modelId="{40C1293D-D0B1-4D47-8BB9-A75B53C5C53A}" type="pres">
      <dgm:prSet presAssocID="{ABCA10CB-2512-4259-8ECA-E2635A7ADF5F}" presName="textRect" presStyleLbl="revTx" presStyleIdx="0" presStyleCnt="3" custLinFactNeighborY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3F98E-DCA7-4FD3-957E-00A9A637E409}" type="pres">
      <dgm:prSet presAssocID="{37C3F41B-3008-408C-B13B-10D7E2CA161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662CB6-7F5A-40BD-8812-2E02C7F83B37}" type="pres">
      <dgm:prSet presAssocID="{9F1DFA85-3A28-4846-926A-2848BDE74C7D}" presName="compNode" presStyleCnt="0"/>
      <dgm:spPr/>
    </dgm:pt>
    <dgm:pt modelId="{DDDF5CFF-044C-4CB7-AC3C-CA2570FB827B}" type="pres">
      <dgm:prSet presAssocID="{9F1DFA85-3A28-4846-926A-2848BDE74C7D}" presName="pictRect" presStyleLbl="node1" presStyleIdx="1" presStyleCnt="3" custScaleY="121852" custLinFactNeighborY="-31708"/>
      <dgm:spPr/>
    </dgm:pt>
    <dgm:pt modelId="{D45F2DED-F561-425B-A815-522D026900FB}" type="pres">
      <dgm:prSet presAssocID="{9F1DFA85-3A28-4846-926A-2848BDE74C7D}" presName="textRect" presStyleLbl="revTx" presStyleIdx="1" presStyleCnt="3" custLinFactNeighborY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AB818-B973-4962-88CB-7901FEA5911E}" type="pres">
      <dgm:prSet presAssocID="{AAF97C38-37E0-4813-8847-664B6010D70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EA398D8-637D-40E6-9515-57546DB6227E}" type="pres">
      <dgm:prSet presAssocID="{3E122675-E2C1-4975-8D9C-91A635355089}" presName="compNode" presStyleCnt="0"/>
      <dgm:spPr/>
    </dgm:pt>
    <dgm:pt modelId="{3AD69C6E-0EC3-4B76-9E58-104FCCE91BA7}" type="pres">
      <dgm:prSet presAssocID="{3E122675-E2C1-4975-8D9C-91A635355089}" presName="pictRect" presStyleLbl="node1" presStyleIdx="2" presStyleCnt="3" custScaleY="121852" custLinFactNeighborY="-31708"/>
      <dgm:spPr/>
    </dgm:pt>
    <dgm:pt modelId="{71CC5A96-4B2D-4238-8F39-FE7D35180B10}" type="pres">
      <dgm:prSet presAssocID="{3E122675-E2C1-4975-8D9C-91A635355089}" presName="textRect" presStyleLbl="revTx" presStyleIdx="2" presStyleCnt="3" custLinFactNeighborY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53A93-40C0-4B04-84A3-48CCBB8AA862}" type="presOf" srcId="{AAF97C38-37E0-4813-8847-664B6010D707}" destId="{F03AB818-B973-4962-88CB-7901FEA5911E}" srcOrd="0" destOrd="0" presId="urn:microsoft.com/office/officeart/2005/8/layout/pList1"/>
    <dgm:cxn modelId="{EB5D8A15-0D0A-4F14-9E2B-A98799857BB9}" srcId="{E733E804-0A51-40FC-8C99-149FDB331075}" destId="{9F1DFA85-3A28-4846-926A-2848BDE74C7D}" srcOrd="1" destOrd="0" parTransId="{6C1F7287-7F0A-4CE4-89B1-C20705CE0EED}" sibTransId="{AAF97C38-37E0-4813-8847-664B6010D707}"/>
    <dgm:cxn modelId="{709228CA-CA42-416A-B61D-A5EADA83977B}" type="presOf" srcId="{ABCA10CB-2512-4259-8ECA-E2635A7ADF5F}" destId="{40C1293D-D0B1-4D47-8BB9-A75B53C5C53A}" srcOrd="0" destOrd="0" presId="urn:microsoft.com/office/officeart/2005/8/layout/pList1"/>
    <dgm:cxn modelId="{EC69894D-C141-4F8C-8D7B-C9FF064ED961}" type="presOf" srcId="{37C3F41B-3008-408C-B13B-10D7E2CA1612}" destId="{85E3F98E-DCA7-4FD3-957E-00A9A637E409}" srcOrd="0" destOrd="0" presId="urn:microsoft.com/office/officeart/2005/8/layout/pList1"/>
    <dgm:cxn modelId="{B420399D-12FF-42A7-9D0B-2F35F5107381}" type="presOf" srcId="{E733E804-0A51-40FC-8C99-149FDB331075}" destId="{50181EB9-F2CD-483A-9A93-49E624862E5D}" srcOrd="0" destOrd="0" presId="urn:microsoft.com/office/officeart/2005/8/layout/pList1"/>
    <dgm:cxn modelId="{ED298616-F97C-4E3C-9298-D9A56B6509D4}" srcId="{E733E804-0A51-40FC-8C99-149FDB331075}" destId="{3E122675-E2C1-4975-8D9C-91A635355089}" srcOrd="2" destOrd="0" parTransId="{E15129EF-55B3-41AA-9509-FFE8A11AB68A}" sibTransId="{696DB074-C0E6-4EA4-97DE-71647ADD1AFD}"/>
    <dgm:cxn modelId="{66B76195-0E69-471B-A7C5-456AAF961720}" type="presOf" srcId="{3E122675-E2C1-4975-8D9C-91A635355089}" destId="{71CC5A96-4B2D-4238-8F39-FE7D35180B10}" srcOrd="0" destOrd="0" presId="urn:microsoft.com/office/officeart/2005/8/layout/pList1"/>
    <dgm:cxn modelId="{6AAFBB52-7EA7-4AC6-9543-91781A846125}" srcId="{E733E804-0A51-40FC-8C99-149FDB331075}" destId="{ABCA10CB-2512-4259-8ECA-E2635A7ADF5F}" srcOrd="0" destOrd="0" parTransId="{E18C9AA6-21BB-4E34-A8E8-79E42E1B4F11}" sibTransId="{37C3F41B-3008-408C-B13B-10D7E2CA1612}"/>
    <dgm:cxn modelId="{C0800552-E57F-4608-B303-0E02A8CB61D2}" type="presOf" srcId="{9F1DFA85-3A28-4846-926A-2848BDE74C7D}" destId="{D45F2DED-F561-425B-A815-522D026900FB}" srcOrd="0" destOrd="0" presId="urn:microsoft.com/office/officeart/2005/8/layout/pList1"/>
    <dgm:cxn modelId="{F257E025-0886-40B3-9CC2-348C95CDBB02}" type="presParOf" srcId="{50181EB9-F2CD-483A-9A93-49E624862E5D}" destId="{F41AC9E8-A770-4810-BB64-BCAD8EE72FB4}" srcOrd="0" destOrd="0" presId="urn:microsoft.com/office/officeart/2005/8/layout/pList1"/>
    <dgm:cxn modelId="{D0205652-516E-4CEC-8CDD-44350C5D43A9}" type="presParOf" srcId="{F41AC9E8-A770-4810-BB64-BCAD8EE72FB4}" destId="{31CC6106-0AD7-4411-A3CA-CD941704201B}" srcOrd="0" destOrd="0" presId="urn:microsoft.com/office/officeart/2005/8/layout/pList1"/>
    <dgm:cxn modelId="{14B05A17-AACD-48DC-BA2F-404F9F3C2098}" type="presParOf" srcId="{F41AC9E8-A770-4810-BB64-BCAD8EE72FB4}" destId="{40C1293D-D0B1-4D47-8BB9-A75B53C5C53A}" srcOrd="1" destOrd="0" presId="urn:microsoft.com/office/officeart/2005/8/layout/pList1"/>
    <dgm:cxn modelId="{7DCE764D-796A-4E9B-BEC2-45E5DB4D34E2}" type="presParOf" srcId="{50181EB9-F2CD-483A-9A93-49E624862E5D}" destId="{85E3F98E-DCA7-4FD3-957E-00A9A637E409}" srcOrd="1" destOrd="0" presId="urn:microsoft.com/office/officeart/2005/8/layout/pList1"/>
    <dgm:cxn modelId="{0DE81DB7-DC5F-44C9-9F22-D7D2B794F2A0}" type="presParOf" srcId="{50181EB9-F2CD-483A-9A93-49E624862E5D}" destId="{02662CB6-7F5A-40BD-8812-2E02C7F83B37}" srcOrd="2" destOrd="0" presId="urn:microsoft.com/office/officeart/2005/8/layout/pList1"/>
    <dgm:cxn modelId="{4F1C0FEB-3684-4CCF-AB53-B1A29F34D50A}" type="presParOf" srcId="{02662CB6-7F5A-40BD-8812-2E02C7F83B37}" destId="{DDDF5CFF-044C-4CB7-AC3C-CA2570FB827B}" srcOrd="0" destOrd="0" presId="urn:microsoft.com/office/officeart/2005/8/layout/pList1"/>
    <dgm:cxn modelId="{9B0BBFBD-D208-4EE3-9F34-E3A35B274DAE}" type="presParOf" srcId="{02662CB6-7F5A-40BD-8812-2E02C7F83B37}" destId="{D45F2DED-F561-425B-A815-522D026900FB}" srcOrd="1" destOrd="0" presId="urn:microsoft.com/office/officeart/2005/8/layout/pList1"/>
    <dgm:cxn modelId="{ECB8A776-8FCA-4DAA-9989-B0A30448F570}" type="presParOf" srcId="{50181EB9-F2CD-483A-9A93-49E624862E5D}" destId="{F03AB818-B973-4962-88CB-7901FEA5911E}" srcOrd="3" destOrd="0" presId="urn:microsoft.com/office/officeart/2005/8/layout/pList1"/>
    <dgm:cxn modelId="{EB7BCC74-A8E0-4341-AF07-0AF0F36C7319}" type="presParOf" srcId="{50181EB9-F2CD-483A-9A93-49E624862E5D}" destId="{7EA398D8-637D-40E6-9515-57546DB6227E}" srcOrd="4" destOrd="0" presId="urn:microsoft.com/office/officeart/2005/8/layout/pList1"/>
    <dgm:cxn modelId="{93E61799-6FD6-4E53-9C81-D1D6ED8B150C}" type="presParOf" srcId="{7EA398D8-637D-40E6-9515-57546DB6227E}" destId="{3AD69C6E-0EC3-4B76-9E58-104FCCE91BA7}" srcOrd="0" destOrd="0" presId="urn:microsoft.com/office/officeart/2005/8/layout/pList1"/>
    <dgm:cxn modelId="{B5917CE5-0B86-4293-89BA-9C9762D9DE28}" type="presParOf" srcId="{7EA398D8-637D-40E6-9515-57546DB6227E}" destId="{71CC5A96-4B2D-4238-8F39-FE7D35180B1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C6106-0AD7-4411-A3CA-CD941704201B}">
      <dsp:nvSpPr>
        <dsp:cNvPr id="0" name=""/>
        <dsp:cNvSpPr/>
      </dsp:nvSpPr>
      <dsp:spPr>
        <a:xfrm>
          <a:off x="2780" y="78191"/>
          <a:ext cx="4411897" cy="63422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293D-D0B1-4D47-8BB9-A75B53C5C53A}">
      <dsp:nvSpPr>
        <dsp:cNvPr id="0" name=""/>
        <dsp:cNvSpPr/>
      </dsp:nvSpPr>
      <dsp:spPr>
        <a:xfrm>
          <a:off x="2780" y="6383281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kern="1200" dirty="0"/>
        </a:p>
      </dsp:txBody>
      <dsp:txXfrm>
        <a:off x="2780" y="6383281"/>
        <a:ext cx="4411897" cy="1636814"/>
      </dsp:txXfrm>
    </dsp:sp>
    <dsp:sp modelId="{DDDF5CFF-044C-4CB7-AC3C-CA2570FB827B}">
      <dsp:nvSpPr>
        <dsp:cNvPr id="0" name=""/>
        <dsp:cNvSpPr/>
      </dsp:nvSpPr>
      <dsp:spPr>
        <a:xfrm>
          <a:off x="4856053" y="78191"/>
          <a:ext cx="4411897" cy="63422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F2DED-F561-425B-A815-522D026900FB}">
      <dsp:nvSpPr>
        <dsp:cNvPr id="0" name=""/>
        <dsp:cNvSpPr/>
      </dsp:nvSpPr>
      <dsp:spPr>
        <a:xfrm>
          <a:off x="4856053" y="6383281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sz="3400" kern="1200" dirty="0"/>
        </a:p>
      </dsp:txBody>
      <dsp:txXfrm>
        <a:off x="4856053" y="6383281"/>
        <a:ext cx="4411897" cy="1636814"/>
      </dsp:txXfrm>
    </dsp:sp>
    <dsp:sp modelId="{3AD69C6E-0EC3-4B76-9E58-104FCCE91BA7}">
      <dsp:nvSpPr>
        <dsp:cNvPr id="0" name=""/>
        <dsp:cNvSpPr/>
      </dsp:nvSpPr>
      <dsp:spPr>
        <a:xfrm>
          <a:off x="9712106" y="75273"/>
          <a:ext cx="4411897" cy="63422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C5A96-4B2D-4238-8F39-FE7D35180B10}">
      <dsp:nvSpPr>
        <dsp:cNvPr id="0" name=""/>
        <dsp:cNvSpPr/>
      </dsp:nvSpPr>
      <dsp:spPr>
        <a:xfrm>
          <a:off x="9709326" y="6383281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sz="3400" kern="1200" dirty="0"/>
        </a:p>
      </dsp:txBody>
      <dsp:txXfrm>
        <a:off x="9709326" y="6383281"/>
        <a:ext cx="4411897" cy="1636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C6106-0AD7-4411-A3CA-CD941704201B}">
      <dsp:nvSpPr>
        <dsp:cNvPr id="0" name=""/>
        <dsp:cNvSpPr/>
      </dsp:nvSpPr>
      <dsp:spPr>
        <a:xfrm>
          <a:off x="3797887" y="0"/>
          <a:ext cx="6528230" cy="5266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293D-D0B1-4D47-8BB9-A75B53C5C53A}">
      <dsp:nvSpPr>
        <dsp:cNvPr id="0" name=""/>
        <dsp:cNvSpPr/>
      </dsp:nvSpPr>
      <dsp:spPr>
        <a:xfrm>
          <a:off x="3797887" y="5285620"/>
          <a:ext cx="6528230" cy="1324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kern="1200" dirty="0"/>
        </a:p>
      </dsp:txBody>
      <dsp:txXfrm>
        <a:off x="3797887" y="5285620"/>
        <a:ext cx="6528230" cy="1324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C6106-0AD7-4411-A3CA-CD941704201B}">
      <dsp:nvSpPr>
        <dsp:cNvPr id="0" name=""/>
        <dsp:cNvSpPr/>
      </dsp:nvSpPr>
      <dsp:spPr>
        <a:xfrm>
          <a:off x="2780" y="0"/>
          <a:ext cx="4411897" cy="3704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293D-D0B1-4D47-8BB9-A75B53C5C53A}">
      <dsp:nvSpPr>
        <dsp:cNvPr id="0" name=""/>
        <dsp:cNvSpPr/>
      </dsp:nvSpPr>
      <dsp:spPr>
        <a:xfrm>
          <a:off x="2780" y="3938245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kern="1200" dirty="0"/>
        </a:p>
      </dsp:txBody>
      <dsp:txXfrm>
        <a:off x="2780" y="3938245"/>
        <a:ext cx="4411897" cy="1636814"/>
      </dsp:txXfrm>
    </dsp:sp>
    <dsp:sp modelId="{DDDF5CFF-044C-4CB7-AC3C-CA2570FB827B}">
      <dsp:nvSpPr>
        <dsp:cNvPr id="0" name=""/>
        <dsp:cNvSpPr/>
      </dsp:nvSpPr>
      <dsp:spPr>
        <a:xfrm>
          <a:off x="4856053" y="0"/>
          <a:ext cx="4411897" cy="3704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F2DED-F561-425B-A815-522D026900FB}">
      <dsp:nvSpPr>
        <dsp:cNvPr id="0" name=""/>
        <dsp:cNvSpPr/>
      </dsp:nvSpPr>
      <dsp:spPr>
        <a:xfrm>
          <a:off x="4856053" y="3938245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sz="3400" kern="1200" dirty="0"/>
        </a:p>
      </dsp:txBody>
      <dsp:txXfrm>
        <a:off x="4856053" y="3938245"/>
        <a:ext cx="4411897" cy="1636814"/>
      </dsp:txXfrm>
    </dsp:sp>
    <dsp:sp modelId="{3AD69C6E-0EC3-4B76-9E58-104FCCE91BA7}">
      <dsp:nvSpPr>
        <dsp:cNvPr id="0" name=""/>
        <dsp:cNvSpPr/>
      </dsp:nvSpPr>
      <dsp:spPr>
        <a:xfrm>
          <a:off x="9709326" y="0"/>
          <a:ext cx="4411897" cy="3704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C5A96-4B2D-4238-8F39-FE7D35180B10}">
      <dsp:nvSpPr>
        <dsp:cNvPr id="0" name=""/>
        <dsp:cNvSpPr/>
      </dsp:nvSpPr>
      <dsp:spPr>
        <a:xfrm>
          <a:off x="9709326" y="3938245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sz="3400" kern="1200" dirty="0"/>
        </a:p>
      </dsp:txBody>
      <dsp:txXfrm>
        <a:off x="9709326" y="3938245"/>
        <a:ext cx="4411897" cy="163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E22587C7-780E-422B-94DA-743F2C8C5832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0313" y="720725"/>
            <a:ext cx="23145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F824B1C7-47ED-4705-9392-C443AD402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2193925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4387850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6583363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8777288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5907188"/>
            <a:ext cx="27980640" cy="109761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9016960"/>
            <a:ext cx="23042880" cy="13086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1BCEDB5D-7087-48C7-9189-DBB5C31F4072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CDEA0710-AA8D-4BD1-ACD8-B522735C7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7" y="11403896"/>
            <a:ext cx="29627513" cy="33791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F904DD3-80B7-4DB7-9D83-7F1AA140757C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00E55AB1-EA71-48CC-BC8E-5758501FE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2050637"/>
            <a:ext cx="7406640" cy="4369139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2050637"/>
            <a:ext cx="21671280" cy="436913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2B20BF3-0AA3-4C3A-8380-413A46A24EE9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E1019CE-FD2C-4AA4-8D76-D4094D764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447" y="11403896"/>
            <a:ext cx="29627513" cy="337918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28A88270-ADD1-4F31-9E58-D12DAA735F5A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0123EB1E-DC15-4A9D-9886-284B610A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32904861"/>
            <a:ext cx="27980640" cy="10170160"/>
          </a:xfrm>
          <a:prstGeom prst="rect">
            <a:avLst/>
          </a:prstGeom>
        </p:spPr>
        <p:txBody>
          <a:bodyPr anchor="t"/>
          <a:lstStyle>
            <a:lvl1pPr algn="l">
              <a:defRPr sz="1919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21703467"/>
            <a:ext cx="27980640" cy="11201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3">
                <a:solidFill>
                  <a:schemeClr val="tx1">
                    <a:tint val="75000"/>
                  </a:schemeClr>
                </a:solidFill>
              </a:defRPr>
            </a:lvl1pPr>
            <a:lvl2pPr marL="2194214" indent="0">
              <a:buNone/>
              <a:defRPr sz="8602">
                <a:solidFill>
                  <a:schemeClr val="tx1">
                    <a:tint val="75000"/>
                  </a:schemeClr>
                </a:solidFill>
              </a:defRPr>
            </a:lvl2pPr>
            <a:lvl3pPr marL="438841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0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5pPr>
            <a:lvl6pPr marL="10971037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6pPr>
            <a:lvl7pPr marL="13165251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7pPr>
            <a:lvl8pPr marL="15359454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8pPr>
            <a:lvl9pPr marL="17553668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AE0536AB-14A6-4E4F-8C62-3DBDC48799E9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A6CB54B-AFB3-4FB0-9C4F-97746EC7E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1948167"/>
            <a:ext cx="14538960" cy="33793861"/>
          </a:xfrm>
          <a:prstGeom prst="rect">
            <a:avLst/>
          </a:prstGeom>
        </p:spPr>
        <p:txBody>
          <a:bodyPr/>
          <a:lstStyle>
            <a:lvl1pPr>
              <a:defRPr sz="13398"/>
            </a:lvl1pPr>
            <a:lvl2pPr>
              <a:defRPr sz="11495"/>
            </a:lvl2pPr>
            <a:lvl3pPr>
              <a:defRPr sz="9603"/>
            </a:lvl3pPr>
            <a:lvl4pPr>
              <a:defRPr sz="8602"/>
            </a:lvl4pPr>
            <a:lvl5pPr>
              <a:defRPr sz="8602"/>
            </a:lvl5pPr>
            <a:lvl6pPr>
              <a:defRPr sz="8602"/>
            </a:lvl6pPr>
            <a:lvl7pPr>
              <a:defRPr sz="8602"/>
            </a:lvl7pPr>
            <a:lvl8pPr>
              <a:defRPr sz="8602"/>
            </a:lvl8pPr>
            <a:lvl9pPr>
              <a:defRPr sz="86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1948167"/>
            <a:ext cx="14538960" cy="33793861"/>
          </a:xfrm>
          <a:prstGeom prst="rect">
            <a:avLst/>
          </a:prstGeom>
        </p:spPr>
        <p:txBody>
          <a:bodyPr/>
          <a:lstStyle>
            <a:lvl1pPr>
              <a:defRPr sz="13398"/>
            </a:lvl1pPr>
            <a:lvl2pPr>
              <a:defRPr sz="11495"/>
            </a:lvl2pPr>
            <a:lvl3pPr>
              <a:defRPr sz="9603"/>
            </a:lvl3pPr>
            <a:lvl4pPr>
              <a:defRPr sz="8602"/>
            </a:lvl4pPr>
            <a:lvl5pPr>
              <a:defRPr sz="8602"/>
            </a:lvl5pPr>
            <a:lvl6pPr>
              <a:defRPr sz="8602"/>
            </a:lvl6pPr>
            <a:lvl7pPr>
              <a:defRPr sz="8602"/>
            </a:lvl7pPr>
            <a:lvl8pPr>
              <a:defRPr sz="8602"/>
            </a:lvl8pPr>
            <a:lvl9pPr>
              <a:defRPr sz="86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1277B42-0036-45A8-AB2B-2670D0D7DA33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370EE20F-56A2-4F8B-A51B-71C64AE0F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6" y="11462181"/>
            <a:ext cx="14544677" cy="47768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495" b="1"/>
            </a:lvl1pPr>
            <a:lvl2pPr marL="2194214" indent="0">
              <a:buNone/>
              <a:defRPr sz="9603" b="1"/>
            </a:lvl2pPr>
            <a:lvl3pPr marL="4388417" indent="0">
              <a:buNone/>
              <a:defRPr sz="8602" b="1"/>
            </a:lvl3pPr>
            <a:lvl4pPr marL="6582620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37" indent="0">
              <a:buNone/>
              <a:defRPr sz="7700" b="1"/>
            </a:lvl6pPr>
            <a:lvl7pPr marL="13165251" indent="0">
              <a:buNone/>
              <a:defRPr sz="7700" b="1"/>
            </a:lvl7pPr>
            <a:lvl8pPr marL="15359454" indent="0">
              <a:buNone/>
              <a:defRPr sz="7700" b="1"/>
            </a:lvl8pPr>
            <a:lvl9pPr marL="17553668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6" y="16239071"/>
            <a:ext cx="14544677" cy="29502950"/>
          </a:xfrm>
          <a:prstGeom prst="rect">
            <a:avLst/>
          </a:prstGeom>
        </p:spPr>
        <p:txBody>
          <a:bodyPr/>
          <a:lstStyle>
            <a:lvl1pPr>
              <a:defRPr sz="11495"/>
            </a:lvl1pPr>
            <a:lvl2pPr>
              <a:defRPr sz="9603"/>
            </a:lvl2pPr>
            <a:lvl3pPr>
              <a:defRPr sz="8602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11462181"/>
            <a:ext cx="14550390" cy="47768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495" b="1"/>
            </a:lvl1pPr>
            <a:lvl2pPr marL="2194214" indent="0">
              <a:buNone/>
              <a:defRPr sz="9603" b="1"/>
            </a:lvl2pPr>
            <a:lvl3pPr marL="4388417" indent="0">
              <a:buNone/>
              <a:defRPr sz="8602" b="1"/>
            </a:lvl3pPr>
            <a:lvl4pPr marL="6582620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37" indent="0">
              <a:buNone/>
              <a:defRPr sz="7700" b="1"/>
            </a:lvl6pPr>
            <a:lvl7pPr marL="13165251" indent="0">
              <a:buNone/>
              <a:defRPr sz="7700" b="1"/>
            </a:lvl7pPr>
            <a:lvl8pPr marL="15359454" indent="0">
              <a:buNone/>
              <a:defRPr sz="7700" b="1"/>
            </a:lvl8pPr>
            <a:lvl9pPr marL="17553668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6239071"/>
            <a:ext cx="14550390" cy="29502950"/>
          </a:xfrm>
          <a:prstGeom prst="rect">
            <a:avLst/>
          </a:prstGeom>
        </p:spPr>
        <p:txBody>
          <a:bodyPr/>
          <a:lstStyle>
            <a:lvl1pPr>
              <a:defRPr sz="11495"/>
            </a:lvl1pPr>
            <a:lvl2pPr>
              <a:defRPr sz="9603"/>
            </a:lvl2pPr>
            <a:lvl3pPr>
              <a:defRPr sz="8602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F095A42C-2F24-4841-B8C7-BCE46F2D6E43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901F47ED-5536-4C8B-8BCB-BDEE2C183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E848A67E-CA0A-409C-9B39-0CDC5E0DDD06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836F3BD-1887-4BD1-89CA-D2FD38DE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49D4209-5826-4CF7-ACB6-CB5A6A2F1DBA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BB81ED2-19E3-4A85-B67A-100E93AD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8" y="2038770"/>
            <a:ext cx="10829927" cy="8676640"/>
          </a:xfrm>
          <a:prstGeom prst="rect">
            <a:avLst/>
          </a:prstGeom>
        </p:spPr>
        <p:txBody>
          <a:bodyPr anchor="b"/>
          <a:lstStyle>
            <a:lvl1pPr algn="l">
              <a:defRPr sz="96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2038787"/>
            <a:ext cx="18402300" cy="43703240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398"/>
            </a:lvl2pPr>
            <a:lvl3pPr>
              <a:defRPr sz="11495"/>
            </a:lvl3pPr>
            <a:lvl4pPr>
              <a:defRPr sz="9603"/>
            </a:lvl4pPr>
            <a:lvl5pPr>
              <a:defRPr sz="9603"/>
            </a:lvl5pPr>
            <a:lvl6pPr>
              <a:defRPr sz="9603"/>
            </a:lvl6pPr>
            <a:lvl7pPr>
              <a:defRPr sz="9603"/>
            </a:lvl7pPr>
            <a:lvl8pPr>
              <a:defRPr sz="9603"/>
            </a:lvl8pPr>
            <a:lvl9pPr>
              <a:defRPr sz="960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8" y="10715427"/>
            <a:ext cx="10829927" cy="3502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99"/>
            </a:lvl1pPr>
            <a:lvl2pPr marL="2194214" indent="0">
              <a:buNone/>
              <a:defRPr sz="5797"/>
            </a:lvl2pPr>
            <a:lvl3pPr marL="4388417" indent="0">
              <a:buNone/>
              <a:defRPr sz="4796"/>
            </a:lvl3pPr>
            <a:lvl4pPr marL="6582620" indent="0">
              <a:buNone/>
              <a:defRPr sz="4301"/>
            </a:lvl4pPr>
            <a:lvl5pPr marL="8776834" indent="0">
              <a:buNone/>
              <a:defRPr sz="4301"/>
            </a:lvl5pPr>
            <a:lvl6pPr marL="10971037" indent="0">
              <a:buNone/>
              <a:defRPr sz="4301"/>
            </a:lvl6pPr>
            <a:lvl7pPr marL="13165251" indent="0">
              <a:buNone/>
              <a:defRPr sz="4301"/>
            </a:lvl7pPr>
            <a:lvl8pPr marL="15359454" indent="0">
              <a:buNone/>
              <a:defRPr sz="4301"/>
            </a:lvl8pPr>
            <a:lvl9pPr marL="17553668" indent="0">
              <a:buNone/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8C0BF79-1EB3-431D-BBAF-AA3315069997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4865BE6-B6C4-4186-A3F6-4F7767405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5844487"/>
            <a:ext cx="19751040" cy="4231640"/>
          </a:xfrm>
          <a:prstGeom prst="rect">
            <a:avLst/>
          </a:prstGeom>
        </p:spPr>
        <p:txBody>
          <a:bodyPr anchor="b"/>
          <a:lstStyle>
            <a:lvl1pPr algn="l">
              <a:defRPr sz="96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4575390"/>
            <a:ext cx="19751040" cy="307238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214" indent="0">
              <a:buNone/>
              <a:defRPr sz="13398"/>
            </a:lvl2pPr>
            <a:lvl3pPr marL="4388417" indent="0">
              <a:buNone/>
              <a:defRPr sz="11495"/>
            </a:lvl3pPr>
            <a:lvl4pPr marL="6582620" indent="0">
              <a:buNone/>
              <a:defRPr sz="9603"/>
            </a:lvl4pPr>
            <a:lvl5pPr marL="8776834" indent="0">
              <a:buNone/>
              <a:defRPr sz="9603"/>
            </a:lvl5pPr>
            <a:lvl6pPr marL="10971037" indent="0">
              <a:buNone/>
              <a:defRPr sz="9603"/>
            </a:lvl6pPr>
            <a:lvl7pPr marL="13165251" indent="0">
              <a:buNone/>
              <a:defRPr sz="9603"/>
            </a:lvl7pPr>
            <a:lvl8pPr marL="15359454" indent="0">
              <a:buNone/>
              <a:defRPr sz="9603"/>
            </a:lvl8pPr>
            <a:lvl9pPr marL="17553668" indent="0">
              <a:buNone/>
              <a:defRPr sz="960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40076127"/>
            <a:ext cx="19751040" cy="6009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99"/>
            </a:lvl1pPr>
            <a:lvl2pPr marL="2194214" indent="0">
              <a:buNone/>
              <a:defRPr sz="5797"/>
            </a:lvl2pPr>
            <a:lvl3pPr marL="4388417" indent="0">
              <a:buNone/>
              <a:defRPr sz="4796"/>
            </a:lvl3pPr>
            <a:lvl4pPr marL="6582620" indent="0">
              <a:buNone/>
              <a:defRPr sz="4301"/>
            </a:lvl4pPr>
            <a:lvl5pPr marL="8776834" indent="0">
              <a:buNone/>
              <a:defRPr sz="4301"/>
            </a:lvl5pPr>
            <a:lvl6pPr marL="10971037" indent="0">
              <a:buNone/>
              <a:defRPr sz="4301"/>
            </a:lvl6pPr>
            <a:lvl7pPr marL="13165251" indent="0">
              <a:buNone/>
              <a:defRPr sz="4301"/>
            </a:lvl7pPr>
            <a:lvl8pPr marL="15359454" indent="0">
              <a:buNone/>
              <a:defRPr sz="4301"/>
            </a:lvl8pPr>
            <a:lvl9pPr marL="17553668" indent="0">
              <a:buNone/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D38EB24-2C05-48FD-926A-8970D49CC4F1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A129EA24-F8E4-461D-BF74-F8344A660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2193576" rtl="0" eaLnBrk="0" fontAlgn="base" hangingPunct="0">
        <a:spcBef>
          <a:spcPct val="0"/>
        </a:spcBef>
        <a:spcAft>
          <a:spcPct val="0"/>
        </a:spcAft>
        <a:defRPr sz="21098" kern="1200">
          <a:solidFill>
            <a:schemeClr val="tx1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2pPr>
      <a:lvl3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3pPr>
      <a:lvl4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4pPr>
      <a:lvl5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5pPr>
      <a:lvl6pPr marL="457127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254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381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508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644390" indent="-1644390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3564957" indent="-1371381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98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485524" indent="-1096788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495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679089" indent="-1096788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872665" indent="-1096788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2068144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58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1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64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4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7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0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37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1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54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68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21" y="4956039"/>
            <a:ext cx="7664860" cy="550270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270411" y="11582400"/>
            <a:ext cx="30390690" cy="0"/>
          </a:xfrm>
          <a:prstGeom prst="line">
            <a:avLst/>
          </a:prstGeom>
          <a:ln w="6350">
            <a:solidFill>
              <a:srgbClr val="C5B594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037192" y="2001110"/>
            <a:ext cx="23221502" cy="1555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54">
              <a:lnSpc>
                <a:spcPct val="150000"/>
              </a:lnSpc>
              <a:tabLst>
                <a:tab pos="2636414" algn="ctr"/>
                <a:tab pos="3093541" algn="ctr"/>
                <a:tab pos="5272828" algn="r"/>
              </a:tabLst>
            </a:pPr>
            <a:r>
              <a:rPr lang="en-US" altLang="en-US" sz="7200" b="1" dirty="0" smtClean="0">
                <a:solidFill>
                  <a:srgbClr val="C5B5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Engineering &amp; Computer Science</a:t>
            </a:r>
            <a:endParaRPr lang="en-US" altLang="en-US" sz="7200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037192" y="3587701"/>
            <a:ext cx="11035399" cy="147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3" tIns="45716" rIns="91443" bIns="45716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254">
              <a:lnSpc>
                <a:spcPct val="150000"/>
              </a:lnSpc>
              <a:tabLst>
                <a:tab pos="2636414" algn="ctr"/>
                <a:tab pos="3093541" algn="ctr"/>
                <a:tab pos="5272828" algn="r"/>
              </a:tabLst>
            </a:pPr>
            <a:r>
              <a:rPr lang="en-US" alt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 </a:t>
            </a:r>
            <a:r>
              <a:rPr lang="en-US" altLang="en-US" sz="6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 Department</a:t>
            </a:r>
            <a:endParaRPr lang="en-US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750012" y="4965135"/>
            <a:ext cx="19719612" cy="5783691"/>
            <a:chOff x="2580387" y="4754107"/>
            <a:chExt cx="19719612" cy="5783691"/>
          </a:xfrm>
        </p:grpSpPr>
        <p:sp>
          <p:nvSpPr>
            <p:cNvPr id="12300" name="TextBox 11"/>
            <p:cNvSpPr txBox="1">
              <a:spLocks noChangeArrowheads="1"/>
            </p:cNvSpPr>
            <p:nvPr/>
          </p:nvSpPr>
          <p:spPr bwMode="auto">
            <a:xfrm>
              <a:off x="2580387" y="4754107"/>
              <a:ext cx="19719612" cy="3028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8000" b="1" dirty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MTP </a:t>
              </a:r>
              <a:r>
                <a:rPr lang="en-US" sz="8000" b="1" dirty="0" smtClean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 MTP TITLE</a:t>
              </a:r>
              <a:r>
                <a:rPr lang="ar-SA" sz="8000" b="1" dirty="0" smtClean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8000" b="1" dirty="0" smtClean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MTP </a:t>
              </a:r>
              <a:r>
                <a:rPr lang="en-US" sz="8000" b="1" dirty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</a:t>
              </a:r>
            </a:p>
            <a:p>
              <a:endParaRPr lang="en-US" sz="8800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11"/>
            <p:cNvSpPr txBox="1">
              <a:spLocks noChangeArrowheads="1"/>
            </p:cNvSpPr>
            <p:nvPr/>
          </p:nvSpPr>
          <p:spPr bwMode="auto">
            <a:xfrm>
              <a:off x="2580387" y="8062014"/>
              <a:ext cx="17943115" cy="136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6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St1 Name, St2 Name</a:t>
              </a:r>
              <a:endPara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11"/>
            <p:cNvSpPr txBox="1">
              <a:spLocks noChangeArrowheads="1"/>
            </p:cNvSpPr>
            <p:nvPr/>
          </p:nvSpPr>
          <p:spPr bwMode="auto">
            <a:xfrm>
              <a:off x="2580387" y="9355926"/>
              <a:ext cx="17943115" cy="118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Name of Supervisor</a:t>
              </a:r>
            </a:p>
          </p:txBody>
        </p:sp>
        <p:sp>
          <p:nvSpPr>
            <p:cNvPr id="60" name="TextBox 11"/>
            <p:cNvSpPr txBox="1">
              <a:spLocks noChangeArrowheads="1"/>
            </p:cNvSpPr>
            <p:nvPr/>
          </p:nvSpPr>
          <p:spPr bwMode="auto">
            <a:xfrm>
              <a:off x="2580387" y="6352955"/>
              <a:ext cx="17943115" cy="127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5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Course Name [Course Code]</a:t>
              </a:r>
              <a:endPara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17" name="TextBox 39"/>
          <p:cNvSpPr txBox="1">
            <a:spLocks noChangeArrowheads="1"/>
          </p:cNvSpPr>
          <p:nvPr/>
        </p:nvSpPr>
        <p:spPr bwMode="auto">
          <a:xfrm>
            <a:off x="1992575" y="12637709"/>
            <a:ext cx="3533340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27" name="TextBox 59"/>
          <p:cNvSpPr txBox="1">
            <a:spLocks noChangeArrowheads="1"/>
          </p:cNvSpPr>
          <p:nvPr/>
        </p:nvSpPr>
        <p:spPr bwMode="auto">
          <a:xfrm>
            <a:off x="2007815" y="13658163"/>
            <a:ext cx="287181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 spcCol="180000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abstract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abstract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250811" y="12322253"/>
            <a:ext cx="30410289" cy="3531927"/>
          </a:xfrm>
          <a:prstGeom prst="roundRect">
            <a:avLst>
              <a:gd name="adj" fmla="val 13553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74" name="TextBox 39"/>
          <p:cNvSpPr txBox="1">
            <a:spLocks noChangeArrowheads="1"/>
          </p:cNvSpPr>
          <p:nvPr/>
        </p:nvSpPr>
        <p:spPr bwMode="auto">
          <a:xfrm>
            <a:off x="1907169" y="16647101"/>
            <a:ext cx="5102679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59"/>
          <p:cNvSpPr txBox="1">
            <a:spLocks noChangeArrowheads="1"/>
          </p:cNvSpPr>
          <p:nvPr/>
        </p:nvSpPr>
        <p:spPr bwMode="auto">
          <a:xfrm>
            <a:off x="1922409" y="17667555"/>
            <a:ext cx="287181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 spcCol="180000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introduction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here…Write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165405" y="16371509"/>
            <a:ext cx="30410289" cy="4425649"/>
          </a:xfrm>
          <a:prstGeom prst="roundRect">
            <a:avLst>
              <a:gd name="adj" fmla="val 9253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94" name="TextBox 39"/>
          <p:cNvSpPr txBox="1">
            <a:spLocks noChangeArrowheads="1"/>
          </p:cNvSpPr>
          <p:nvPr/>
        </p:nvSpPr>
        <p:spPr bwMode="auto">
          <a:xfrm>
            <a:off x="1937650" y="34466568"/>
            <a:ext cx="7506799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</a:t>
            </a:r>
          </a:p>
        </p:txBody>
      </p:sp>
      <p:sp>
        <p:nvSpPr>
          <p:cNvPr id="95" name="TextBox 59"/>
          <p:cNvSpPr txBox="1">
            <a:spLocks noChangeArrowheads="1"/>
          </p:cNvSpPr>
          <p:nvPr/>
        </p:nvSpPr>
        <p:spPr bwMode="auto">
          <a:xfrm>
            <a:off x="1952890" y="35487022"/>
            <a:ext cx="13591911" cy="841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Write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results and figures here</a:t>
            </a: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195886" y="34190976"/>
            <a:ext cx="30410289" cy="10588059"/>
          </a:xfrm>
          <a:prstGeom prst="roundRect">
            <a:avLst>
              <a:gd name="adj" fmla="val 3120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98" name="TextBox 59"/>
          <p:cNvSpPr txBox="1">
            <a:spLocks noChangeArrowheads="1"/>
          </p:cNvSpPr>
          <p:nvPr/>
        </p:nvSpPr>
        <p:spPr bwMode="auto">
          <a:xfrm>
            <a:off x="16916401" y="35487022"/>
            <a:ext cx="13413842" cy="130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here</a:t>
            </a:r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321593269"/>
              </p:ext>
            </p:extLst>
          </p:nvPr>
        </p:nvGraphicFramePr>
        <p:xfrm>
          <a:off x="17106186" y="36665306"/>
          <a:ext cx="14124005" cy="8020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8" name="Diagram 127"/>
          <p:cNvGraphicFramePr/>
          <p:nvPr>
            <p:extLst>
              <p:ext uri="{D42A27DB-BD31-4B8C-83A1-F6EECF244321}">
                <p14:modId xmlns:p14="http://schemas.microsoft.com/office/powerpoint/2010/main" val="1334831737"/>
              </p:ext>
            </p:extLst>
          </p:nvPr>
        </p:nvGraphicFramePr>
        <p:xfrm>
          <a:off x="1671602" y="37928311"/>
          <a:ext cx="14124005" cy="6757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8" name="TextBox 39"/>
          <p:cNvSpPr txBox="1">
            <a:spLocks noChangeArrowheads="1"/>
          </p:cNvSpPr>
          <p:nvPr/>
        </p:nvSpPr>
        <p:spPr bwMode="auto">
          <a:xfrm>
            <a:off x="1907169" y="21587232"/>
            <a:ext cx="4079963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59"/>
          <p:cNvSpPr txBox="1">
            <a:spLocks noChangeArrowheads="1"/>
          </p:cNvSpPr>
          <p:nvPr/>
        </p:nvSpPr>
        <p:spPr bwMode="auto">
          <a:xfrm>
            <a:off x="1922409" y="22607685"/>
            <a:ext cx="13622392" cy="80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objective(s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165406" y="21311640"/>
            <a:ext cx="15020802" cy="12304277"/>
          </a:xfrm>
          <a:prstGeom prst="roundRect">
            <a:avLst>
              <a:gd name="adj" fmla="val 2894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90" name="TextBox 39"/>
          <p:cNvSpPr txBox="1">
            <a:spLocks noChangeArrowheads="1"/>
          </p:cNvSpPr>
          <p:nvPr/>
        </p:nvSpPr>
        <p:spPr bwMode="auto">
          <a:xfrm>
            <a:off x="17296655" y="21587232"/>
            <a:ext cx="7825412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</a:t>
            </a:r>
            <a:r>
              <a:rPr lang="en-US" sz="4796" b="1" dirty="0" smtClean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4796" b="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59"/>
          <p:cNvSpPr txBox="1">
            <a:spLocks noChangeArrowheads="1"/>
          </p:cNvSpPr>
          <p:nvPr/>
        </p:nvSpPr>
        <p:spPr bwMode="auto">
          <a:xfrm>
            <a:off x="17311895" y="22607685"/>
            <a:ext cx="13622392" cy="285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methodology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16554892" y="21311640"/>
            <a:ext cx="15020802" cy="12304277"/>
          </a:xfrm>
          <a:prstGeom prst="roundRect">
            <a:avLst>
              <a:gd name="adj" fmla="val 2281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29" name="Diagram 128"/>
          <p:cNvGraphicFramePr/>
          <p:nvPr>
            <p:extLst>
              <p:ext uri="{D42A27DB-BD31-4B8C-83A1-F6EECF244321}">
                <p14:modId xmlns:p14="http://schemas.microsoft.com/office/powerpoint/2010/main" val="720655658"/>
              </p:ext>
            </p:extLst>
          </p:nvPr>
        </p:nvGraphicFramePr>
        <p:xfrm>
          <a:off x="17106186" y="28230425"/>
          <a:ext cx="14124005" cy="5638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31" name="TextBox 39"/>
          <p:cNvSpPr txBox="1">
            <a:spLocks noChangeArrowheads="1"/>
          </p:cNvSpPr>
          <p:nvPr/>
        </p:nvSpPr>
        <p:spPr bwMode="auto">
          <a:xfrm>
            <a:off x="2088463" y="45624711"/>
            <a:ext cx="4350871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 smtClean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TextBox 59"/>
          <p:cNvSpPr txBox="1">
            <a:spLocks noChangeArrowheads="1"/>
          </p:cNvSpPr>
          <p:nvPr/>
        </p:nvSpPr>
        <p:spPr bwMode="auto">
          <a:xfrm>
            <a:off x="2103703" y="46645164"/>
            <a:ext cx="13622392" cy="366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conclusion here….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165405" y="45349120"/>
            <a:ext cx="15202097" cy="4963553"/>
          </a:xfrm>
          <a:prstGeom prst="roundRect">
            <a:avLst>
              <a:gd name="adj" fmla="val 6573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135" name="TextBox 39"/>
          <p:cNvSpPr txBox="1">
            <a:spLocks noChangeArrowheads="1"/>
          </p:cNvSpPr>
          <p:nvPr/>
        </p:nvSpPr>
        <p:spPr bwMode="auto">
          <a:xfrm>
            <a:off x="17477949" y="45624711"/>
            <a:ext cx="4318811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36" name="TextBox 59"/>
          <p:cNvSpPr txBox="1">
            <a:spLocks noChangeArrowheads="1"/>
          </p:cNvSpPr>
          <p:nvPr/>
        </p:nvSpPr>
        <p:spPr bwMode="auto">
          <a:xfrm>
            <a:off x="17493189" y="46645164"/>
            <a:ext cx="13622392" cy="366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your references here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6736186" y="45349120"/>
            <a:ext cx="14924914" cy="4963553"/>
          </a:xfrm>
          <a:prstGeom prst="roundRect">
            <a:avLst>
              <a:gd name="adj" fmla="val 4730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1563885" y="912928"/>
            <a:ext cx="6208237" cy="1296053"/>
          </a:xfrm>
          <a:prstGeom prst="roundRect">
            <a:avLst>
              <a:gd name="adj" fmla="val 50000"/>
            </a:avLst>
          </a:prstGeom>
          <a:noFill/>
          <a:ln>
            <a:solidFill>
              <a:srgbClr val="C5B5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142" name="TextBox 11"/>
          <p:cNvSpPr txBox="1">
            <a:spLocks noChangeArrowheads="1"/>
          </p:cNvSpPr>
          <p:nvPr/>
        </p:nvSpPr>
        <p:spPr bwMode="auto">
          <a:xfrm>
            <a:off x="1907169" y="883493"/>
            <a:ext cx="5521669" cy="13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8911" tIns="219461" rIns="438911" bIns="219461">
            <a:spAutoFit/>
          </a:bodyPr>
          <a:lstStyle/>
          <a:p>
            <a:pPr algn="ctr"/>
            <a:r>
              <a:rPr lang="en-US" sz="6000" dirty="0" smtClean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sz="6000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endParaRPr lang="en-US" sz="6000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5842B6CC86DB84A926CC41CA55FCA69" ma:contentTypeVersion="0" ma:contentTypeDescription="إنشاء مستند جديد." ma:contentTypeScope="" ma:versionID="c1d17bfc7ffbf9433f2d85d53b3d29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8d163d59f9091e438e5ec8852a4f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2949C9-76FF-431A-92E8-AB2B710A2D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699B98-1B2E-4129-B003-21C174FA28CF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5E12B4A-F650-42E8-A688-1B2F959CA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234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Office Theme</vt:lpstr>
      <vt:lpstr>PowerPoint Presentation</vt:lpstr>
    </vt:vector>
  </TitlesOfParts>
  <Company>University of Alberta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Template - 3 column</dc:title>
  <dc:creator>Cooper Miranda</dc:creator>
  <cp:lastModifiedBy>احمد فهمي حاج اسعد</cp:lastModifiedBy>
  <cp:revision>84</cp:revision>
  <dcterms:created xsi:type="dcterms:W3CDTF">2008-12-03T18:49:35Z</dcterms:created>
  <dcterms:modified xsi:type="dcterms:W3CDTF">2023-03-08T07:11:26Z</dcterms:modified>
</cp:coreProperties>
</file>