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6"/>
  </p:notesMasterIdLst>
  <p:sldIdLst>
    <p:sldId id="263" r:id="rId5"/>
  </p:sldIdLst>
  <p:sldSz cx="32918400" cy="51206400"/>
  <p:notesSz cx="7315200" cy="9601200"/>
  <p:defaultTextStyle>
    <a:defPPr>
      <a:defRPr lang="en-US"/>
    </a:defPPr>
    <a:lvl1pPr algn="l" defTabSz="2193925" rtl="0" fontAlgn="base">
      <a:spcBef>
        <a:spcPct val="0"/>
      </a:spcBef>
      <a:spcAft>
        <a:spcPct val="0"/>
      </a:spcAft>
      <a:defRPr sz="8600" kern="1200">
        <a:solidFill>
          <a:schemeClr val="tx1"/>
        </a:solidFill>
        <a:latin typeface="Arial" charset="0"/>
        <a:ea typeface="MS PGothic" pitchFamily="34" charset="-128"/>
        <a:cs typeface="+mn-cs"/>
      </a:defRPr>
    </a:lvl1pPr>
    <a:lvl2pPr marL="2193925" indent="-1736725" algn="l" defTabSz="2193925" rtl="0" fontAlgn="base">
      <a:spcBef>
        <a:spcPct val="0"/>
      </a:spcBef>
      <a:spcAft>
        <a:spcPct val="0"/>
      </a:spcAft>
      <a:defRPr sz="8600" kern="1200">
        <a:solidFill>
          <a:schemeClr val="tx1"/>
        </a:solidFill>
        <a:latin typeface="Arial" charset="0"/>
        <a:ea typeface="MS PGothic" pitchFamily="34" charset="-128"/>
        <a:cs typeface="+mn-cs"/>
      </a:defRPr>
    </a:lvl2pPr>
    <a:lvl3pPr marL="4387850" indent="-3473450" algn="l" defTabSz="2193925" rtl="0" fontAlgn="base">
      <a:spcBef>
        <a:spcPct val="0"/>
      </a:spcBef>
      <a:spcAft>
        <a:spcPct val="0"/>
      </a:spcAft>
      <a:defRPr sz="8600" kern="1200">
        <a:solidFill>
          <a:schemeClr val="tx1"/>
        </a:solidFill>
        <a:latin typeface="Arial" charset="0"/>
        <a:ea typeface="MS PGothic" pitchFamily="34" charset="-128"/>
        <a:cs typeface="+mn-cs"/>
      </a:defRPr>
    </a:lvl3pPr>
    <a:lvl4pPr marL="6583363" indent="-5211763" algn="l" defTabSz="2193925" rtl="0" fontAlgn="base">
      <a:spcBef>
        <a:spcPct val="0"/>
      </a:spcBef>
      <a:spcAft>
        <a:spcPct val="0"/>
      </a:spcAft>
      <a:defRPr sz="8600" kern="1200">
        <a:solidFill>
          <a:schemeClr val="tx1"/>
        </a:solidFill>
        <a:latin typeface="Arial" charset="0"/>
        <a:ea typeface="MS PGothic" pitchFamily="34" charset="-128"/>
        <a:cs typeface="+mn-cs"/>
      </a:defRPr>
    </a:lvl4pPr>
    <a:lvl5pPr marL="8777288" indent="-6948488" algn="l" defTabSz="2193925" rtl="0" fontAlgn="base">
      <a:spcBef>
        <a:spcPct val="0"/>
      </a:spcBef>
      <a:spcAft>
        <a:spcPct val="0"/>
      </a:spcAft>
      <a:defRPr sz="8600" kern="1200">
        <a:solidFill>
          <a:schemeClr val="tx1"/>
        </a:solidFill>
        <a:latin typeface="Arial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8600" kern="1200">
        <a:solidFill>
          <a:schemeClr val="tx1"/>
        </a:solidFill>
        <a:latin typeface="Arial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sz="8600" kern="1200">
        <a:solidFill>
          <a:schemeClr val="tx1"/>
        </a:solidFill>
        <a:latin typeface="Arial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sz="8600" kern="1200">
        <a:solidFill>
          <a:schemeClr val="tx1"/>
        </a:solidFill>
        <a:latin typeface="Arial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sz="8600" kern="1200">
        <a:solidFill>
          <a:schemeClr val="tx1"/>
        </a:solidFill>
        <a:latin typeface="Arial" charset="0"/>
        <a:ea typeface="MS PGothic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128" userDrawn="1">
          <p15:clr>
            <a:srgbClr val="A4A3A4"/>
          </p15:clr>
        </p15:guide>
        <p15:guide id="2" pos="1036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E4C59"/>
    <a:srgbClr val="582A04"/>
    <a:srgbClr val="673105"/>
    <a:srgbClr val="984807"/>
    <a:srgbClr val="EBE5D4"/>
    <a:srgbClr val="215968"/>
    <a:srgbClr val="DBEEF4"/>
    <a:srgbClr val="FDEADA"/>
    <a:srgbClr val="BC9EA9"/>
    <a:srgbClr val="FFE9A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 snapToObjects="1">
      <p:cViewPr>
        <p:scale>
          <a:sx n="10" d="100"/>
          <a:sy n="10" d="100"/>
        </p:scale>
        <p:origin x="3158" y="245"/>
      </p:cViewPr>
      <p:guideLst>
        <p:guide orient="horz" pos="16128"/>
        <p:guide pos="1036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733E804-0A51-40FC-8C99-149FDB331075}" type="doc">
      <dgm:prSet loTypeId="urn:microsoft.com/office/officeart/2005/8/layout/pList1" loCatId="pictur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BCA10CB-2512-4259-8ECA-E2635A7ADF5F}">
      <dgm:prSet phldrT="[Text]"/>
      <dgm:spPr/>
      <dgm:t>
        <a:bodyPr/>
        <a:lstStyle/>
        <a:p>
          <a:r>
            <a:rPr lang="en-US" i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Figure 1. Description of Graph / Illustration</a:t>
          </a:r>
          <a:endParaRPr lang="en-US" dirty="0"/>
        </a:p>
      </dgm:t>
    </dgm:pt>
    <dgm:pt modelId="{E18C9AA6-21BB-4E34-A8E8-79E42E1B4F11}" type="parTrans" cxnId="{6AAFBB52-7EA7-4AC6-9543-91781A846125}">
      <dgm:prSet/>
      <dgm:spPr/>
      <dgm:t>
        <a:bodyPr/>
        <a:lstStyle/>
        <a:p>
          <a:endParaRPr lang="en-US"/>
        </a:p>
      </dgm:t>
    </dgm:pt>
    <dgm:pt modelId="{37C3F41B-3008-408C-B13B-10D7E2CA1612}" type="sibTrans" cxnId="{6AAFBB52-7EA7-4AC6-9543-91781A846125}">
      <dgm:prSet/>
      <dgm:spPr/>
      <dgm:t>
        <a:bodyPr/>
        <a:lstStyle/>
        <a:p>
          <a:endParaRPr lang="en-US"/>
        </a:p>
      </dgm:t>
    </dgm:pt>
    <dgm:pt modelId="{9F1DFA85-3A28-4846-926A-2848BDE74C7D}">
      <dgm:prSet phldrT="[Text]"/>
      <dgm:spPr/>
      <dgm:t>
        <a:bodyPr/>
        <a:lstStyle/>
        <a:p>
          <a:r>
            <a:rPr lang="en-US" i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Figure 2. Description of Graph / Illustration</a:t>
          </a:r>
          <a:endParaRPr lang="en-US" dirty="0"/>
        </a:p>
      </dgm:t>
    </dgm:pt>
    <dgm:pt modelId="{6C1F7287-7F0A-4CE4-89B1-C20705CE0EED}" type="parTrans" cxnId="{EB5D8A15-0D0A-4F14-9E2B-A98799857BB9}">
      <dgm:prSet/>
      <dgm:spPr/>
      <dgm:t>
        <a:bodyPr/>
        <a:lstStyle/>
        <a:p>
          <a:endParaRPr lang="en-US"/>
        </a:p>
      </dgm:t>
    </dgm:pt>
    <dgm:pt modelId="{AAF97C38-37E0-4813-8847-664B6010D707}" type="sibTrans" cxnId="{EB5D8A15-0D0A-4F14-9E2B-A98799857BB9}">
      <dgm:prSet/>
      <dgm:spPr/>
      <dgm:t>
        <a:bodyPr/>
        <a:lstStyle/>
        <a:p>
          <a:endParaRPr lang="en-US"/>
        </a:p>
      </dgm:t>
    </dgm:pt>
    <dgm:pt modelId="{3E122675-E2C1-4975-8D9C-91A635355089}">
      <dgm:prSet phldrT="[Text]"/>
      <dgm:spPr/>
      <dgm:t>
        <a:bodyPr/>
        <a:lstStyle/>
        <a:p>
          <a:r>
            <a:rPr lang="en-US" i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Figure 3. Description of Graph / Illustration</a:t>
          </a:r>
          <a:endParaRPr lang="en-US" dirty="0"/>
        </a:p>
      </dgm:t>
    </dgm:pt>
    <dgm:pt modelId="{E15129EF-55B3-41AA-9509-FFE8A11AB68A}" type="parTrans" cxnId="{ED298616-F97C-4E3C-9298-D9A56B6509D4}">
      <dgm:prSet/>
      <dgm:spPr/>
      <dgm:t>
        <a:bodyPr/>
        <a:lstStyle/>
        <a:p>
          <a:endParaRPr lang="en-US"/>
        </a:p>
      </dgm:t>
    </dgm:pt>
    <dgm:pt modelId="{696DB074-C0E6-4EA4-97DE-71647ADD1AFD}" type="sibTrans" cxnId="{ED298616-F97C-4E3C-9298-D9A56B6509D4}">
      <dgm:prSet/>
      <dgm:spPr/>
      <dgm:t>
        <a:bodyPr/>
        <a:lstStyle/>
        <a:p>
          <a:endParaRPr lang="en-US"/>
        </a:p>
      </dgm:t>
    </dgm:pt>
    <dgm:pt modelId="{50181EB9-F2CD-483A-9A93-49E624862E5D}" type="pres">
      <dgm:prSet presAssocID="{E733E804-0A51-40FC-8C99-149FDB331075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41AC9E8-A770-4810-BB64-BCAD8EE72FB4}" type="pres">
      <dgm:prSet presAssocID="{ABCA10CB-2512-4259-8ECA-E2635A7ADF5F}" presName="compNode" presStyleCnt="0"/>
      <dgm:spPr/>
    </dgm:pt>
    <dgm:pt modelId="{31CC6106-0AD7-4411-A3CA-CD941704201B}" type="pres">
      <dgm:prSet presAssocID="{ABCA10CB-2512-4259-8ECA-E2635A7ADF5F}" presName="pictRect" presStyleLbl="node1" presStyleIdx="0" presStyleCnt="3" custScaleY="208640" custLinFactNeighborY="-25026"/>
      <dgm:spPr/>
    </dgm:pt>
    <dgm:pt modelId="{40C1293D-D0B1-4D47-8BB9-A75B53C5C53A}" type="pres">
      <dgm:prSet presAssocID="{ABCA10CB-2512-4259-8ECA-E2635A7ADF5F}" presName="textRect" presStyleLbl="revTx" presStyleIdx="0" presStyleCnt="3" custLinFactNeighborY="5980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5E3F98E-DCA7-4FD3-957E-00A9A637E409}" type="pres">
      <dgm:prSet presAssocID="{37C3F41B-3008-408C-B13B-10D7E2CA1612}" presName="sibTrans" presStyleLbl="sibTrans2D1" presStyleIdx="0" presStyleCnt="0"/>
      <dgm:spPr/>
      <dgm:t>
        <a:bodyPr/>
        <a:lstStyle/>
        <a:p>
          <a:endParaRPr lang="en-US"/>
        </a:p>
      </dgm:t>
    </dgm:pt>
    <dgm:pt modelId="{02662CB6-7F5A-40BD-8812-2E02C7F83B37}" type="pres">
      <dgm:prSet presAssocID="{9F1DFA85-3A28-4846-926A-2848BDE74C7D}" presName="compNode" presStyleCnt="0"/>
      <dgm:spPr/>
    </dgm:pt>
    <dgm:pt modelId="{DDDF5CFF-044C-4CB7-AC3C-CA2570FB827B}" type="pres">
      <dgm:prSet presAssocID="{9F1DFA85-3A28-4846-926A-2848BDE74C7D}" presName="pictRect" presStyleLbl="node1" presStyleIdx="1" presStyleCnt="3" custScaleY="208640" custLinFactNeighborY="-25026"/>
      <dgm:spPr/>
    </dgm:pt>
    <dgm:pt modelId="{D45F2DED-F561-425B-A815-522D026900FB}" type="pres">
      <dgm:prSet presAssocID="{9F1DFA85-3A28-4846-926A-2848BDE74C7D}" presName="textRect" presStyleLbl="revTx" presStyleIdx="1" presStyleCnt="3" custLinFactNeighborY="5980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03AB818-B973-4962-88CB-7901FEA5911E}" type="pres">
      <dgm:prSet presAssocID="{AAF97C38-37E0-4813-8847-664B6010D707}" presName="sibTrans" presStyleLbl="sibTrans2D1" presStyleIdx="0" presStyleCnt="0"/>
      <dgm:spPr/>
      <dgm:t>
        <a:bodyPr/>
        <a:lstStyle/>
        <a:p>
          <a:endParaRPr lang="en-US"/>
        </a:p>
      </dgm:t>
    </dgm:pt>
    <dgm:pt modelId="{7EA398D8-637D-40E6-9515-57546DB6227E}" type="pres">
      <dgm:prSet presAssocID="{3E122675-E2C1-4975-8D9C-91A635355089}" presName="compNode" presStyleCnt="0"/>
      <dgm:spPr/>
    </dgm:pt>
    <dgm:pt modelId="{3AD69C6E-0EC3-4B76-9E58-104FCCE91BA7}" type="pres">
      <dgm:prSet presAssocID="{3E122675-E2C1-4975-8D9C-91A635355089}" presName="pictRect" presStyleLbl="node1" presStyleIdx="2" presStyleCnt="3" custScaleY="208640" custLinFactNeighborX="63" custLinFactNeighborY="-25122"/>
      <dgm:spPr/>
    </dgm:pt>
    <dgm:pt modelId="{71CC5A96-4B2D-4238-8F39-FE7D35180B10}" type="pres">
      <dgm:prSet presAssocID="{3E122675-E2C1-4975-8D9C-91A635355089}" presName="textRect" presStyleLbl="revTx" presStyleIdx="2" presStyleCnt="3" custLinFactNeighborY="5980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B5D8A15-0D0A-4F14-9E2B-A98799857BB9}" srcId="{E733E804-0A51-40FC-8C99-149FDB331075}" destId="{9F1DFA85-3A28-4846-926A-2848BDE74C7D}" srcOrd="1" destOrd="0" parTransId="{6C1F7287-7F0A-4CE4-89B1-C20705CE0EED}" sibTransId="{AAF97C38-37E0-4813-8847-664B6010D707}"/>
    <dgm:cxn modelId="{66B76195-0E69-471B-A7C5-456AAF961720}" type="presOf" srcId="{3E122675-E2C1-4975-8D9C-91A635355089}" destId="{71CC5A96-4B2D-4238-8F39-FE7D35180B10}" srcOrd="0" destOrd="0" presId="urn:microsoft.com/office/officeart/2005/8/layout/pList1"/>
    <dgm:cxn modelId="{ED298616-F97C-4E3C-9298-D9A56B6509D4}" srcId="{E733E804-0A51-40FC-8C99-149FDB331075}" destId="{3E122675-E2C1-4975-8D9C-91A635355089}" srcOrd="2" destOrd="0" parTransId="{E15129EF-55B3-41AA-9509-FFE8A11AB68A}" sibTransId="{696DB074-C0E6-4EA4-97DE-71647ADD1AFD}"/>
    <dgm:cxn modelId="{EC69894D-C141-4F8C-8D7B-C9FF064ED961}" type="presOf" srcId="{37C3F41B-3008-408C-B13B-10D7E2CA1612}" destId="{85E3F98E-DCA7-4FD3-957E-00A9A637E409}" srcOrd="0" destOrd="0" presId="urn:microsoft.com/office/officeart/2005/8/layout/pList1"/>
    <dgm:cxn modelId="{B420399D-12FF-42A7-9D0B-2F35F5107381}" type="presOf" srcId="{E733E804-0A51-40FC-8C99-149FDB331075}" destId="{50181EB9-F2CD-483A-9A93-49E624862E5D}" srcOrd="0" destOrd="0" presId="urn:microsoft.com/office/officeart/2005/8/layout/pList1"/>
    <dgm:cxn modelId="{709228CA-CA42-416A-B61D-A5EADA83977B}" type="presOf" srcId="{ABCA10CB-2512-4259-8ECA-E2635A7ADF5F}" destId="{40C1293D-D0B1-4D47-8BB9-A75B53C5C53A}" srcOrd="0" destOrd="0" presId="urn:microsoft.com/office/officeart/2005/8/layout/pList1"/>
    <dgm:cxn modelId="{6AAFBB52-7EA7-4AC6-9543-91781A846125}" srcId="{E733E804-0A51-40FC-8C99-149FDB331075}" destId="{ABCA10CB-2512-4259-8ECA-E2635A7ADF5F}" srcOrd="0" destOrd="0" parTransId="{E18C9AA6-21BB-4E34-A8E8-79E42E1B4F11}" sibTransId="{37C3F41B-3008-408C-B13B-10D7E2CA1612}"/>
    <dgm:cxn modelId="{A8653A93-40C0-4B04-84A3-48CCBB8AA862}" type="presOf" srcId="{AAF97C38-37E0-4813-8847-664B6010D707}" destId="{F03AB818-B973-4962-88CB-7901FEA5911E}" srcOrd="0" destOrd="0" presId="urn:microsoft.com/office/officeart/2005/8/layout/pList1"/>
    <dgm:cxn modelId="{C0800552-E57F-4608-B303-0E02A8CB61D2}" type="presOf" srcId="{9F1DFA85-3A28-4846-926A-2848BDE74C7D}" destId="{D45F2DED-F561-425B-A815-522D026900FB}" srcOrd="0" destOrd="0" presId="urn:microsoft.com/office/officeart/2005/8/layout/pList1"/>
    <dgm:cxn modelId="{F257E025-0886-40B3-9CC2-348C95CDBB02}" type="presParOf" srcId="{50181EB9-F2CD-483A-9A93-49E624862E5D}" destId="{F41AC9E8-A770-4810-BB64-BCAD8EE72FB4}" srcOrd="0" destOrd="0" presId="urn:microsoft.com/office/officeart/2005/8/layout/pList1"/>
    <dgm:cxn modelId="{D0205652-516E-4CEC-8CDD-44350C5D43A9}" type="presParOf" srcId="{F41AC9E8-A770-4810-BB64-BCAD8EE72FB4}" destId="{31CC6106-0AD7-4411-A3CA-CD941704201B}" srcOrd="0" destOrd="0" presId="urn:microsoft.com/office/officeart/2005/8/layout/pList1"/>
    <dgm:cxn modelId="{14B05A17-AACD-48DC-BA2F-404F9F3C2098}" type="presParOf" srcId="{F41AC9E8-A770-4810-BB64-BCAD8EE72FB4}" destId="{40C1293D-D0B1-4D47-8BB9-A75B53C5C53A}" srcOrd="1" destOrd="0" presId="urn:microsoft.com/office/officeart/2005/8/layout/pList1"/>
    <dgm:cxn modelId="{7DCE764D-796A-4E9B-BEC2-45E5DB4D34E2}" type="presParOf" srcId="{50181EB9-F2CD-483A-9A93-49E624862E5D}" destId="{85E3F98E-DCA7-4FD3-957E-00A9A637E409}" srcOrd="1" destOrd="0" presId="urn:microsoft.com/office/officeart/2005/8/layout/pList1"/>
    <dgm:cxn modelId="{0DE81DB7-DC5F-44C9-9F22-D7D2B794F2A0}" type="presParOf" srcId="{50181EB9-F2CD-483A-9A93-49E624862E5D}" destId="{02662CB6-7F5A-40BD-8812-2E02C7F83B37}" srcOrd="2" destOrd="0" presId="urn:microsoft.com/office/officeart/2005/8/layout/pList1"/>
    <dgm:cxn modelId="{4F1C0FEB-3684-4CCF-AB53-B1A29F34D50A}" type="presParOf" srcId="{02662CB6-7F5A-40BD-8812-2E02C7F83B37}" destId="{DDDF5CFF-044C-4CB7-AC3C-CA2570FB827B}" srcOrd="0" destOrd="0" presId="urn:microsoft.com/office/officeart/2005/8/layout/pList1"/>
    <dgm:cxn modelId="{9B0BBFBD-D208-4EE3-9F34-E3A35B274DAE}" type="presParOf" srcId="{02662CB6-7F5A-40BD-8812-2E02C7F83B37}" destId="{D45F2DED-F561-425B-A815-522D026900FB}" srcOrd="1" destOrd="0" presId="urn:microsoft.com/office/officeart/2005/8/layout/pList1"/>
    <dgm:cxn modelId="{ECB8A776-8FCA-4DAA-9989-B0A30448F570}" type="presParOf" srcId="{50181EB9-F2CD-483A-9A93-49E624862E5D}" destId="{F03AB818-B973-4962-88CB-7901FEA5911E}" srcOrd="3" destOrd="0" presId="urn:microsoft.com/office/officeart/2005/8/layout/pList1"/>
    <dgm:cxn modelId="{EB7BCC74-A8E0-4341-AF07-0AF0F36C7319}" type="presParOf" srcId="{50181EB9-F2CD-483A-9A93-49E624862E5D}" destId="{7EA398D8-637D-40E6-9515-57546DB6227E}" srcOrd="4" destOrd="0" presId="urn:microsoft.com/office/officeart/2005/8/layout/pList1"/>
    <dgm:cxn modelId="{93E61799-6FD6-4E53-9C81-D1D6ED8B150C}" type="presParOf" srcId="{7EA398D8-637D-40E6-9515-57546DB6227E}" destId="{3AD69C6E-0EC3-4B76-9E58-104FCCE91BA7}" srcOrd="0" destOrd="0" presId="urn:microsoft.com/office/officeart/2005/8/layout/pList1"/>
    <dgm:cxn modelId="{B5917CE5-0B86-4293-89BA-9C9762D9DE28}" type="presParOf" srcId="{7EA398D8-637D-40E6-9515-57546DB6227E}" destId="{71CC5A96-4B2D-4238-8F39-FE7D35180B10}" srcOrd="1" destOrd="0" presId="urn:microsoft.com/office/officeart/2005/8/layout/p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733E804-0A51-40FC-8C99-149FDB331075}" type="doc">
      <dgm:prSet loTypeId="urn:microsoft.com/office/officeart/2005/8/layout/pList1" loCatId="pictur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BCA10CB-2512-4259-8ECA-E2635A7ADF5F}">
      <dgm:prSet phldrT="[Text]" custT="1"/>
      <dgm:spPr/>
      <dgm:t>
        <a:bodyPr/>
        <a:lstStyle/>
        <a:p>
          <a:pPr rtl="0"/>
          <a:r>
            <a:rPr lang="en-US" sz="3400" i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Figure 1. Description of Graph / Illustration</a:t>
          </a:r>
          <a:endParaRPr lang="en-US" sz="3400" dirty="0"/>
        </a:p>
      </dgm:t>
    </dgm:pt>
    <dgm:pt modelId="{E18C9AA6-21BB-4E34-A8E8-79E42E1B4F11}" type="parTrans" cxnId="{6AAFBB52-7EA7-4AC6-9543-91781A846125}">
      <dgm:prSet/>
      <dgm:spPr/>
      <dgm:t>
        <a:bodyPr/>
        <a:lstStyle/>
        <a:p>
          <a:endParaRPr lang="en-US"/>
        </a:p>
      </dgm:t>
    </dgm:pt>
    <dgm:pt modelId="{37C3F41B-3008-408C-B13B-10D7E2CA1612}" type="sibTrans" cxnId="{6AAFBB52-7EA7-4AC6-9543-91781A846125}">
      <dgm:prSet/>
      <dgm:spPr/>
      <dgm:t>
        <a:bodyPr/>
        <a:lstStyle/>
        <a:p>
          <a:endParaRPr lang="en-US"/>
        </a:p>
      </dgm:t>
    </dgm:pt>
    <dgm:pt modelId="{50181EB9-F2CD-483A-9A93-49E624862E5D}" type="pres">
      <dgm:prSet presAssocID="{E733E804-0A51-40FC-8C99-149FDB331075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41AC9E8-A770-4810-BB64-BCAD8EE72FB4}" type="pres">
      <dgm:prSet presAssocID="{ABCA10CB-2512-4259-8ECA-E2635A7ADF5F}" presName="compNode" presStyleCnt="0"/>
      <dgm:spPr/>
    </dgm:pt>
    <dgm:pt modelId="{31CC6106-0AD7-4411-A3CA-CD941704201B}" type="pres">
      <dgm:prSet presAssocID="{ABCA10CB-2512-4259-8ECA-E2635A7ADF5F}" presName="pictRect" presStyleLbl="node1" presStyleIdx="0" presStyleCnt="1" custScaleY="117083" custLinFactNeighborY="-25026"/>
      <dgm:spPr/>
    </dgm:pt>
    <dgm:pt modelId="{40C1293D-D0B1-4D47-8BB9-A75B53C5C53A}" type="pres">
      <dgm:prSet presAssocID="{ABCA10CB-2512-4259-8ECA-E2635A7ADF5F}" presName="textRect" presStyleLbl="revTx" presStyleIdx="0" presStyleCnt="1" custScaleY="54668" custLinFactNeighborX="0" custLinFactNeighborY="-604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09228CA-CA42-416A-B61D-A5EADA83977B}" type="presOf" srcId="{ABCA10CB-2512-4259-8ECA-E2635A7ADF5F}" destId="{40C1293D-D0B1-4D47-8BB9-A75B53C5C53A}" srcOrd="0" destOrd="0" presId="urn:microsoft.com/office/officeart/2005/8/layout/pList1"/>
    <dgm:cxn modelId="{6AAFBB52-7EA7-4AC6-9543-91781A846125}" srcId="{E733E804-0A51-40FC-8C99-149FDB331075}" destId="{ABCA10CB-2512-4259-8ECA-E2635A7ADF5F}" srcOrd="0" destOrd="0" parTransId="{E18C9AA6-21BB-4E34-A8E8-79E42E1B4F11}" sibTransId="{37C3F41B-3008-408C-B13B-10D7E2CA1612}"/>
    <dgm:cxn modelId="{B420399D-12FF-42A7-9D0B-2F35F5107381}" type="presOf" srcId="{E733E804-0A51-40FC-8C99-149FDB331075}" destId="{50181EB9-F2CD-483A-9A93-49E624862E5D}" srcOrd="0" destOrd="0" presId="urn:microsoft.com/office/officeart/2005/8/layout/pList1"/>
    <dgm:cxn modelId="{F257E025-0886-40B3-9CC2-348C95CDBB02}" type="presParOf" srcId="{50181EB9-F2CD-483A-9A93-49E624862E5D}" destId="{F41AC9E8-A770-4810-BB64-BCAD8EE72FB4}" srcOrd="0" destOrd="0" presId="urn:microsoft.com/office/officeart/2005/8/layout/pList1"/>
    <dgm:cxn modelId="{D0205652-516E-4CEC-8CDD-44350C5D43A9}" type="presParOf" srcId="{F41AC9E8-A770-4810-BB64-BCAD8EE72FB4}" destId="{31CC6106-0AD7-4411-A3CA-CD941704201B}" srcOrd="0" destOrd="0" presId="urn:microsoft.com/office/officeart/2005/8/layout/pList1"/>
    <dgm:cxn modelId="{14B05A17-AACD-48DC-BA2F-404F9F3C2098}" type="presParOf" srcId="{F41AC9E8-A770-4810-BB64-BCAD8EE72FB4}" destId="{40C1293D-D0B1-4D47-8BB9-A75B53C5C53A}" srcOrd="1" destOrd="0" presId="urn:microsoft.com/office/officeart/2005/8/layout/pList1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733E804-0A51-40FC-8C99-149FDB331075}" type="doc">
      <dgm:prSet loTypeId="urn:microsoft.com/office/officeart/2005/8/layout/pList1" loCatId="pictur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BCA10CB-2512-4259-8ECA-E2635A7ADF5F}">
      <dgm:prSet phldrT="[Text]"/>
      <dgm:spPr/>
      <dgm:t>
        <a:bodyPr/>
        <a:lstStyle/>
        <a:p>
          <a:r>
            <a:rPr lang="en-US" i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Figure 1. Description of Graph / Illustration</a:t>
          </a:r>
          <a:endParaRPr lang="en-US" dirty="0"/>
        </a:p>
      </dgm:t>
    </dgm:pt>
    <dgm:pt modelId="{E18C9AA6-21BB-4E34-A8E8-79E42E1B4F11}" type="parTrans" cxnId="{6AAFBB52-7EA7-4AC6-9543-91781A846125}">
      <dgm:prSet/>
      <dgm:spPr/>
      <dgm:t>
        <a:bodyPr/>
        <a:lstStyle/>
        <a:p>
          <a:endParaRPr lang="en-US"/>
        </a:p>
      </dgm:t>
    </dgm:pt>
    <dgm:pt modelId="{37C3F41B-3008-408C-B13B-10D7E2CA1612}" type="sibTrans" cxnId="{6AAFBB52-7EA7-4AC6-9543-91781A846125}">
      <dgm:prSet/>
      <dgm:spPr/>
      <dgm:t>
        <a:bodyPr/>
        <a:lstStyle/>
        <a:p>
          <a:endParaRPr lang="en-US"/>
        </a:p>
      </dgm:t>
    </dgm:pt>
    <dgm:pt modelId="{9F1DFA85-3A28-4846-926A-2848BDE74C7D}">
      <dgm:prSet phldrT="[Text]"/>
      <dgm:spPr/>
      <dgm:t>
        <a:bodyPr/>
        <a:lstStyle/>
        <a:p>
          <a:r>
            <a:rPr lang="en-US" i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Figure 2. Description of Graph / Illustration</a:t>
          </a:r>
          <a:endParaRPr lang="en-US" dirty="0"/>
        </a:p>
      </dgm:t>
    </dgm:pt>
    <dgm:pt modelId="{6C1F7287-7F0A-4CE4-89B1-C20705CE0EED}" type="parTrans" cxnId="{EB5D8A15-0D0A-4F14-9E2B-A98799857BB9}">
      <dgm:prSet/>
      <dgm:spPr/>
      <dgm:t>
        <a:bodyPr/>
        <a:lstStyle/>
        <a:p>
          <a:endParaRPr lang="en-US"/>
        </a:p>
      </dgm:t>
    </dgm:pt>
    <dgm:pt modelId="{AAF97C38-37E0-4813-8847-664B6010D707}" type="sibTrans" cxnId="{EB5D8A15-0D0A-4F14-9E2B-A98799857BB9}">
      <dgm:prSet/>
      <dgm:spPr/>
      <dgm:t>
        <a:bodyPr/>
        <a:lstStyle/>
        <a:p>
          <a:endParaRPr lang="en-US"/>
        </a:p>
      </dgm:t>
    </dgm:pt>
    <dgm:pt modelId="{3E122675-E2C1-4975-8D9C-91A635355089}">
      <dgm:prSet phldrT="[Text]"/>
      <dgm:spPr/>
      <dgm:t>
        <a:bodyPr/>
        <a:lstStyle/>
        <a:p>
          <a:r>
            <a:rPr lang="en-US" i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Figure 3. Description of Graph / Illustration</a:t>
          </a:r>
          <a:endParaRPr lang="en-US" dirty="0"/>
        </a:p>
      </dgm:t>
    </dgm:pt>
    <dgm:pt modelId="{E15129EF-55B3-41AA-9509-FFE8A11AB68A}" type="parTrans" cxnId="{ED298616-F97C-4E3C-9298-D9A56B6509D4}">
      <dgm:prSet/>
      <dgm:spPr/>
      <dgm:t>
        <a:bodyPr/>
        <a:lstStyle/>
        <a:p>
          <a:endParaRPr lang="en-US"/>
        </a:p>
      </dgm:t>
    </dgm:pt>
    <dgm:pt modelId="{696DB074-C0E6-4EA4-97DE-71647ADD1AFD}" type="sibTrans" cxnId="{ED298616-F97C-4E3C-9298-D9A56B6509D4}">
      <dgm:prSet/>
      <dgm:spPr/>
      <dgm:t>
        <a:bodyPr/>
        <a:lstStyle/>
        <a:p>
          <a:endParaRPr lang="en-US"/>
        </a:p>
      </dgm:t>
    </dgm:pt>
    <dgm:pt modelId="{50181EB9-F2CD-483A-9A93-49E624862E5D}" type="pres">
      <dgm:prSet presAssocID="{E733E804-0A51-40FC-8C99-149FDB331075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41AC9E8-A770-4810-BB64-BCAD8EE72FB4}" type="pres">
      <dgm:prSet presAssocID="{ABCA10CB-2512-4259-8ECA-E2635A7ADF5F}" presName="compNode" presStyleCnt="0"/>
      <dgm:spPr/>
    </dgm:pt>
    <dgm:pt modelId="{31CC6106-0AD7-4411-A3CA-CD941704201B}" type="pres">
      <dgm:prSet presAssocID="{ABCA10CB-2512-4259-8ECA-E2635A7ADF5F}" presName="pictRect" presStyleLbl="node1" presStyleIdx="0" presStyleCnt="3" custScaleY="121852" custLinFactNeighborY="-31708"/>
      <dgm:spPr/>
    </dgm:pt>
    <dgm:pt modelId="{40C1293D-D0B1-4D47-8BB9-A75B53C5C53A}" type="pres">
      <dgm:prSet presAssocID="{ABCA10CB-2512-4259-8ECA-E2635A7ADF5F}" presName="textRect" presStyleLbl="revTx" presStyleIdx="0" presStyleCnt="3" custLinFactNeighborY="1536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5E3F98E-DCA7-4FD3-957E-00A9A637E409}" type="pres">
      <dgm:prSet presAssocID="{37C3F41B-3008-408C-B13B-10D7E2CA1612}" presName="sibTrans" presStyleLbl="sibTrans2D1" presStyleIdx="0" presStyleCnt="0"/>
      <dgm:spPr/>
      <dgm:t>
        <a:bodyPr/>
        <a:lstStyle/>
        <a:p>
          <a:endParaRPr lang="en-US"/>
        </a:p>
      </dgm:t>
    </dgm:pt>
    <dgm:pt modelId="{02662CB6-7F5A-40BD-8812-2E02C7F83B37}" type="pres">
      <dgm:prSet presAssocID="{9F1DFA85-3A28-4846-926A-2848BDE74C7D}" presName="compNode" presStyleCnt="0"/>
      <dgm:spPr/>
    </dgm:pt>
    <dgm:pt modelId="{DDDF5CFF-044C-4CB7-AC3C-CA2570FB827B}" type="pres">
      <dgm:prSet presAssocID="{9F1DFA85-3A28-4846-926A-2848BDE74C7D}" presName="pictRect" presStyleLbl="node1" presStyleIdx="1" presStyleCnt="3" custScaleY="121852" custLinFactNeighborY="-31708"/>
      <dgm:spPr/>
    </dgm:pt>
    <dgm:pt modelId="{D45F2DED-F561-425B-A815-522D026900FB}" type="pres">
      <dgm:prSet presAssocID="{9F1DFA85-3A28-4846-926A-2848BDE74C7D}" presName="textRect" presStyleLbl="revTx" presStyleIdx="1" presStyleCnt="3" custLinFactNeighborY="1536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03AB818-B973-4962-88CB-7901FEA5911E}" type="pres">
      <dgm:prSet presAssocID="{AAF97C38-37E0-4813-8847-664B6010D707}" presName="sibTrans" presStyleLbl="sibTrans2D1" presStyleIdx="0" presStyleCnt="0"/>
      <dgm:spPr/>
      <dgm:t>
        <a:bodyPr/>
        <a:lstStyle/>
        <a:p>
          <a:endParaRPr lang="en-US"/>
        </a:p>
      </dgm:t>
    </dgm:pt>
    <dgm:pt modelId="{7EA398D8-637D-40E6-9515-57546DB6227E}" type="pres">
      <dgm:prSet presAssocID="{3E122675-E2C1-4975-8D9C-91A635355089}" presName="compNode" presStyleCnt="0"/>
      <dgm:spPr/>
    </dgm:pt>
    <dgm:pt modelId="{3AD69C6E-0EC3-4B76-9E58-104FCCE91BA7}" type="pres">
      <dgm:prSet presAssocID="{3E122675-E2C1-4975-8D9C-91A635355089}" presName="pictRect" presStyleLbl="node1" presStyleIdx="2" presStyleCnt="3" custScaleY="121852" custLinFactNeighborY="-31708"/>
      <dgm:spPr/>
    </dgm:pt>
    <dgm:pt modelId="{71CC5A96-4B2D-4238-8F39-FE7D35180B10}" type="pres">
      <dgm:prSet presAssocID="{3E122675-E2C1-4975-8D9C-91A635355089}" presName="textRect" presStyleLbl="revTx" presStyleIdx="2" presStyleCnt="3" custLinFactNeighborY="1536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B5D8A15-0D0A-4F14-9E2B-A98799857BB9}" srcId="{E733E804-0A51-40FC-8C99-149FDB331075}" destId="{9F1DFA85-3A28-4846-926A-2848BDE74C7D}" srcOrd="1" destOrd="0" parTransId="{6C1F7287-7F0A-4CE4-89B1-C20705CE0EED}" sibTransId="{AAF97C38-37E0-4813-8847-664B6010D707}"/>
    <dgm:cxn modelId="{66B76195-0E69-471B-A7C5-456AAF961720}" type="presOf" srcId="{3E122675-E2C1-4975-8D9C-91A635355089}" destId="{71CC5A96-4B2D-4238-8F39-FE7D35180B10}" srcOrd="0" destOrd="0" presId="urn:microsoft.com/office/officeart/2005/8/layout/pList1"/>
    <dgm:cxn modelId="{ED298616-F97C-4E3C-9298-D9A56B6509D4}" srcId="{E733E804-0A51-40FC-8C99-149FDB331075}" destId="{3E122675-E2C1-4975-8D9C-91A635355089}" srcOrd="2" destOrd="0" parTransId="{E15129EF-55B3-41AA-9509-FFE8A11AB68A}" sibTransId="{696DB074-C0E6-4EA4-97DE-71647ADD1AFD}"/>
    <dgm:cxn modelId="{EC69894D-C141-4F8C-8D7B-C9FF064ED961}" type="presOf" srcId="{37C3F41B-3008-408C-B13B-10D7E2CA1612}" destId="{85E3F98E-DCA7-4FD3-957E-00A9A637E409}" srcOrd="0" destOrd="0" presId="urn:microsoft.com/office/officeart/2005/8/layout/pList1"/>
    <dgm:cxn modelId="{B420399D-12FF-42A7-9D0B-2F35F5107381}" type="presOf" srcId="{E733E804-0A51-40FC-8C99-149FDB331075}" destId="{50181EB9-F2CD-483A-9A93-49E624862E5D}" srcOrd="0" destOrd="0" presId="urn:microsoft.com/office/officeart/2005/8/layout/pList1"/>
    <dgm:cxn modelId="{709228CA-CA42-416A-B61D-A5EADA83977B}" type="presOf" srcId="{ABCA10CB-2512-4259-8ECA-E2635A7ADF5F}" destId="{40C1293D-D0B1-4D47-8BB9-A75B53C5C53A}" srcOrd="0" destOrd="0" presId="urn:microsoft.com/office/officeart/2005/8/layout/pList1"/>
    <dgm:cxn modelId="{6AAFBB52-7EA7-4AC6-9543-91781A846125}" srcId="{E733E804-0A51-40FC-8C99-149FDB331075}" destId="{ABCA10CB-2512-4259-8ECA-E2635A7ADF5F}" srcOrd="0" destOrd="0" parTransId="{E18C9AA6-21BB-4E34-A8E8-79E42E1B4F11}" sibTransId="{37C3F41B-3008-408C-B13B-10D7E2CA1612}"/>
    <dgm:cxn modelId="{A8653A93-40C0-4B04-84A3-48CCBB8AA862}" type="presOf" srcId="{AAF97C38-37E0-4813-8847-664B6010D707}" destId="{F03AB818-B973-4962-88CB-7901FEA5911E}" srcOrd="0" destOrd="0" presId="urn:microsoft.com/office/officeart/2005/8/layout/pList1"/>
    <dgm:cxn modelId="{C0800552-E57F-4608-B303-0E02A8CB61D2}" type="presOf" srcId="{9F1DFA85-3A28-4846-926A-2848BDE74C7D}" destId="{D45F2DED-F561-425B-A815-522D026900FB}" srcOrd="0" destOrd="0" presId="urn:microsoft.com/office/officeart/2005/8/layout/pList1"/>
    <dgm:cxn modelId="{F257E025-0886-40B3-9CC2-348C95CDBB02}" type="presParOf" srcId="{50181EB9-F2CD-483A-9A93-49E624862E5D}" destId="{F41AC9E8-A770-4810-BB64-BCAD8EE72FB4}" srcOrd="0" destOrd="0" presId="urn:microsoft.com/office/officeart/2005/8/layout/pList1"/>
    <dgm:cxn modelId="{D0205652-516E-4CEC-8CDD-44350C5D43A9}" type="presParOf" srcId="{F41AC9E8-A770-4810-BB64-BCAD8EE72FB4}" destId="{31CC6106-0AD7-4411-A3CA-CD941704201B}" srcOrd="0" destOrd="0" presId="urn:microsoft.com/office/officeart/2005/8/layout/pList1"/>
    <dgm:cxn modelId="{14B05A17-AACD-48DC-BA2F-404F9F3C2098}" type="presParOf" srcId="{F41AC9E8-A770-4810-BB64-BCAD8EE72FB4}" destId="{40C1293D-D0B1-4D47-8BB9-A75B53C5C53A}" srcOrd="1" destOrd="0" presId="urn:microsoft.com/office/officeart/2005/8/layout/pList1"/>
    <dgm:cxn modelId="{7DCE764D-796A-4E9B-BEC2-45E5DB4D34E2}" type="presParOf" srcId="{50181EB9-F2CD-483A-9A93-49E624862E5D}" destId="{85E3F98E-DCA7-4FD3-957E-00A9A637E409}" srcOrd="1" destOrd="0" presId="urn:microsoft.com/office/officeart/2005/8/layout/pList1"/>
    <dgm:cxn modelId="{0DE81DB7-DC5F-44C9-9F22-D7D2B794F2A0}" type="presParOf" srcId="{50181EB9-F2CD-483A-9A93-49E624862E5D}" destId="{02662CB6-7F5A-40BD-8812-2E02C7F83B37}" srcOrd="2" destOrd="0" presId="urn:microsoft.com/office/officeart/2005/8/layout/pList1"/>
    <dgm:cxn modelId="{4F1C0FEB-3684-4CCF-AB53-B1A29F34D50A}" type="presParOf" srcId="{02662CB6-7F5A-40BD-8812-2E02C7F83B37}" destId="{DDDF5CFF-044C-4CB7-AC3C-CA2570FB827B}" srcOrd="0" destOrd="0" presId="urn:microsoft.com/office/officeart/2005/8/layout/pList1"/>
    <dgm:cxn modelId="{9B0BBFBD-D208-4EE3-9F34-E3A35B274DAE}" type="presParOf" srcId="{02662CB6-7F5A-40BD-8812-2E02C7F83B37}" destId="{D45F2DED-F561-425B-A815-522D026900FB}" srcOrd="1" destOrd="0" presId="urn:microsoft.com/office/officeart/2005/8/layout/pList1"/>
    <dgm:cxn modelId="{ECB8A776-8FCA-4DAA-9989-B0A30448F570}" type="presParOf" srcId="{50181EB9-F2CD-483A-9A93-49E624862E5D}" destId="{F03AB818-B973-4962-88CB-7901FEA5911E}" srcOrd="3" destOrd="0" presId="urn:microsoft.com/office/officeart/2005/8/layout/pList1"/>
    <dgm:cxn modelId="{EB7BCC74-A8E0-4341-AF07-0AF0F36C7319}" type="presParOf" srcId="{50181EB9-F2CD-483A-9A93-49E624862E5D}" destId="{7EA398D8-637D-40E6-9515-57546DB6227E}" srcOrd="4" destOrd="0" presId="urn:microsoft.com/office/officeart/2005/8/layout/pList1"/>
    <dgm:cxn modelId="{93E61799-6FD6-4E53-9C81-D1D6ED8B150C}" type="presParOf" srcId="{7EA398D8-637D-40E6-9515-57546DB6227E}" destId="{3AD69C6E-0EC3-4B76-9E58-104FCCE91BA7}" srcOrd="0" destOrd="0" presId="urn:microsoft.com/office/officeart/2005/8/layout/pList1"/>
    <dgm:cxn modelId="{B5917CE5-0B86-4293-89BA-9C9762D9DE28}" type="presParOf" srcId="{7EA398D8-637D-40E6-9515-57546DB6227E}" destId="{71CC5A96-4B2D-4238-8F39-FE7D35180B10}" srcOrd="1" destOrd="0" presId="urn:microsoft.com/office/officeart/2005/8/layout/pList1"/>
  </dgm:cxnLst>
  <dgm:bg/>
  <dgm:whole/>
  <dgm:extLst>
    <a:ext uri="http://schemas.microsoft.com/office/drawing/2008/diagram">
      <dsp:dataModelExt xmlns:dsp="http://schemas.microsoft.com/office/drawing/2008/diagram" relId="rId1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1CC6106-0AD7-4411-A3CA-CD941704201B}">
      <dsp:nvSpPr>
        <dsp:cNvPr id="0" name=""/>
        <dsp:cNvSpPr/>
      </dsp:nvSpPr>
      <dsp:spPr>
        <a:xfrm>
          <a:off x="2780" y="78191"/>
          <a:ext cx="4411897" cy="634223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0C1293D-D0B1-4D47-8BB9-A75B53C5C53A}">
      <dsp:nvSpPr>
        <dsp:cNvPr id="0" name=""/>
        <dsp:cNvSpPr/>
      </dsp:nvSpPr>
      <dsp:spPr>
        <a:xfrm>
          <a:off x="2780" y="6383281"/>
          <a:ext cx="4411897" cy="16368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808" tIns="241808" rIns="241808" bIns="0" numCol="1" spcCol="1270" anchor="t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i="1" kern="12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Figure 1. Description of Graph / Illustration</a:t>
          </a:r>
          <a:endParaRPr lang="en-US" sz="3400" kern="1200" dirty="0"/>
        </a:p>
      </dsp:txBody>
      <dsp:txXfrm>
        <a:off x="2780" y="6383281"/>
        <a:ext cx="4411897" cy="1636814"/>
      </dsp:txXfrm>
    </dsp:sp>
    <dsp:sp modelId="{DDDF5CFF-044C-4CB7-AC3C-CA2570FB827B}">
      <dsp:nvSpPr>
        <dsp:cNvPr id="0" name=""/>
        <dsp:cNvSpPr/>
      </dsp:nvSpPr>
      <dsp:spPr>
        <a:xfrm>
          <a:off x="4856053" y="78191"/>
          <a:ext cx="4411897" cy="634223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45F2DED-F561-425B-A815-522D026900FB}">
      <dsp:nvSpPr>
        <dsp:cNvPr id="0" name=""/>
        <dsp:cNvSpPr/>
      </dsp:nvSpPr>
      <dsp:spPr>
        <a:xfrm>
          <a:off x="4856053" y="6383281"/>
          <a:ext cx="4411897" cy="16368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808" tIns="241808" rIns="241808" bIns="0" numCol="1" spcCol="1270" anchor="t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i="1" kern="12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Figure 2. Description of Graph / Illustration</a:t>
          </a:r>
          <a:endParaRPr lang="en-US" sz="3400" kern="1200" dirty="0"/>
        </a:p>
      </dsp:txBody>
      <dsp:txXfrm>
        <a:off x="4856053" y="6383281"/>
        <a:ext cx="4411897" cy="1636814"/>
      </dsp:txXfrm>
    </dsp:sp>
    <dsp:sp modelId="{3AD69C6E-0EC3-4B76-9E58-104FCCE91BA7}">
      <dsp:nvSpPr>
        <dsp:cNvPr id="0" name=""/>
        <dsp:cNvSpPr/>
      </dsp:nvSpPr>
      <dsp:spPr>
        <a:xfrm>
          <a:off x="9712106" y="75273"/>
          <a:ext cx="4411897" cy="634223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1CC5A96-4B2D-4238-8F39-FE7D35180B10}">
      <dsp:nvSpPr>
        <dsp:cNvPr id="0" name=""/>
        <dsp:cNvSpPr/>
      </dsp:nvSpPr>
      <dsp:spPr>
        <a:xfrm>
          <a:off x="9709326" y="6383281"/>
          <a:ext cx="4411897" cy="16368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808" tIns="241808" rIns="241808" bIns="0" numCol="1" spcCol="1270" anchor="t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i="1" kern="12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Figure 3. Description of Graph / Illustration</a:t>
          </a:r>
          <a:endParaRPr lang="en-US" sz="3400" kern="1200" dirty="0"/>
        </a:p>
      </dsp:txBody>
      <dsp:txXfrm>
        <a:off x="9709326" y="6383281"/>
        <a:ext cx="4411897" cy="163681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1CC6106-0AD7-4411-A3CA-CD941704201B}">
      <dsp:nvSpPr>
        <dsp:cNvPr id="0" name=""/>
        <dsp:cNvSpPr/>
      </dsp:nvSpPr>
      <dsp:spPr>
        <a:xfrm>
          <a:off x="3797887" y="0"/>
          <a:ext cx="6528230" cy="526633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0C1293D-D0B1-4D47-8BB9-A75B53C5C53A}">
      <dsp:nvSpPr>
        <dsp:cNvPr id="0" name=""/>
        <dsp:cNvSpPr/>
      </dsp:nvSpPr>
      <dsp:spPr>
        <a:xfrm>
          <a:off x="3797887" y="5285620"/>
          <a:ext cx="6528230" cy="13240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808" tIns="241808" rIns="241808" bIns="0" numCol="1" spcCol="1270" anchor="t" anchorCtr="0">
          <a:noAutofit/>
        </a:bodyPr>
        <a:lstStyle/>
        <a:p>
          <a:pPr lvl="0" algn="ctr" defTabSz="1511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i="1" kern="12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Figure 1. Description of Graph / Illustration</a:t>
          </a:r>
          <a:endParaRPr lang="en-US" sz="3400" kern="1200" dirty="0"/>
        </a:p>
      </dsp:txBody>
      <dsp:txXfrm>
        <a:off x="3797887" y="5285620"/>
        <a:ext cx="6528230" cy="132404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1CC6106-0AD7-4411-A3CA-CD941704201B}">
      <dsp:nvSpPr>
        <dsp:cNvPr id="0" name=""/>
        <dsp:cNvSpPr/>
      </dsp:nvSpPr>
      <dsp:spPr>
        <a:xfrm>
          <a:off x="2780" y="0"/>
          <a:ext cx="4411897" cy="370405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0C1293D-D0B1-4D47-8BB9-A75B53C5C53A}">
      <dsp:nvSpPr>
        <dsp:cNvPr id="0" name=""/>
        <dsp:cNvSpPr/>
      </dsp:nvSpPr>
      <dsp:spPr>
        <a:xfrm>
          <a:off x="2780" y="3938245"/>
          <a:ext cx="4411897" cy="16368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808" tIns="241808" rIns="241808" bIns="0" numCol="1" spcCol="1270" anchor="t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i="1" kern="12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Figure 1. Description of Graph / Illustration</a:t>
          </a:r>
          <a:endParaRPr lang="en-US" sz="3400" kern="1200" dirty="0"/>
        </a:p>
      </dsp:txBody>
      <dsp:txXfrm>
        <a:off x="2780" y="3938245"/>
        <a:ext cx="4411897" cy="1636814"/>
      </dsp:txXfrm>
    </dsp:sp>
    <dsp:sp modelId="{DDDF5CFF-044C-4CB7-AC3C-CA2570FB827B}">
      <dsp:nvSpPr>
        <dsp:cNvPr id="0" name=""/>
        <dsp:cNvSpPr/>
      </dsp:nvSpPr>
      <dsp:spPr>
        <a:xfrm>
          <a:off x="4856053" y="0"/>
          <a:ext cx="4411897" cy="370405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45F2DED-F561-425B-A815-522D026900FB}">
      <dsp:nvSpPr>
        <dsp:cNvPr id="0" name=""/>
        <dsp:cNvSpPr/>
      </dsp:nvSpPr>
      <dsp:spPr>
        <a:xfrm>
          <a:off x="4856053" y="3938245"/>
          <a:ext cx="4411897" cy="16368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808" tIns="241808" rIns="241808" bIns="0" numCol="1" spcCol="1270" anchor="t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i="1" kern="12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Figure 2. Description of Graph / Illustration</a:t>
          </a:r>
          <a:endParaRPr lang="en-US" sz="3400" kern="1200" dirty="0"/>
        </a:p>
      </dsp:txBody>
      <dsp:txXfrm>
        <a:off x="4856053" y="3938245"/>
        <a:ext cx="4411897" cy="1636814"/>
      </dsp:txXfrm>
    </dsp:sp>
    <dsp:sp modelId="{3AD69C6E-0EC3-4B76-9E58-104FCCE91BA7}">
      <dsp:nvSpPr>
        <dsp:cNvPr id="0" name=""/>
        <dsp:cNvSpPr/>
      </dsp:nvSpPr>
      <dsp:spPr>
        <a:xfrm>
          <a:off x="9709326" y="0"/>
          <a:ext cx="4411897" cy="370405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1CC5A96-4B2D-4238-8F39-FE7D35180B10}">
      <dsp:nvSpPr>
        <dsp:cNvPr id="0" name=""/>
        <dsp:cNvSpPr/>
      </dsp:nvSpPr>
      <dsp:spPr>
        <a:xfrm>
          <a:off x="9709326" y="3938245"/>
          <a:ext cx="4411897" cy="16368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808" tIns="241808" rIns="241808" bIns="0" numCol="1" spcCol="1270" anchor="t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i="1" kern="12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Figure 3. Description of Graph / Illustration</a:t>
          </a:r>
          <a:endParaRPr lang="en-US" sz="3400" kern="1200" dirty="0"/>
        </a:p>
      </dsp:txBody>
      <dsp:txXfrm>
        <a:off x="9709326" y="3938245"/>
        <a:ext cx="4411897" cy="163681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List1">
  <dgm:title val=""/>
  <dgm:desc val=""/>
  <dgm:catLst>
    <dgm:cat type="list" pri="2000"/>
    <dgm:cat type="picture" pri="2500"/>
    <dgm:cat type="pictureconvert" pri="25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3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1"/>
      <dgm:constr type="sp" refType="w" refFor="ch" refForName="compNode" op="equ" fact="0.1"/>
      <dgm:constr type="primFontSz" for="des" ptType="node" op="equ" val="65"/>
    </dgm:constrLst>
    <dgm:ruleLst/>
    <dgm:forEach name="Name4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 axis="self"/>
        <dgm:constrLst>
          <dgm:constr type="h" refType="w" fact="1.06"/>
          <dgm:constr type="h" for="ch" forName="pictRect" refType="h" fact="0.65"/>
          <dgm:constr type="w" for="ch" forName="pictRect" refType="w"/>
          <dgm:constr type="l" for="ch" forName="pictRect"/>
          <dgm:constr type="t" for="ch" forName="pictRect"/>
          <dgm:constr type="w" for="ch" forName="textRect" refType="w"/>
          <dgm:constr type="h" for="ch" forName="textRect" refType="h" fact="0.35"/>
          <dgm:constr type="l" for="ch" forName="textRect"/>
          <dgm:constr type="t" for="ch" forName="textRect" refType="b" refFor="ch" refForName="pictRect"/>
        </dgm:constrLst>
        <dgm:ruleLst/>
        <dgm:layoutNode name="pictRect">
          <dgm:alg type="sp"/>
          <dgm:shape xmlns:r="http://schemas.openxmlformats.org/officeDocument/2006/relationships" type="roundRect" r:blip="" blipPhldr="1">
            <dgm:adjLst/>
          </dgm:shape>
          <dgm:presOf/>
          <dgm:constrLst/>
          <dgm:ruleLst/>
        </dgm:layoutNode>
        <dgm:layoutNode name="textRect" styleLbl="revTx">
          <dgm:varLst>
            <dgm:bulletEnabled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bMarg"/>
          </dgm:constrLst>
          <dgm:ruleLst>
            <dgm:rule type="primFontSz" val="5" fact="NaN" max="NaN"/>
          </dgm:ruleLst>
        </dgm:layoutNode>
      </dgm:layoutNode>
      <dgm:forEach name="Name5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List1">
  <dgm:title val=""/>
  <dgm:desc val=""/>
  <dgm:catLst>
    <dgm:cat type="list" pri="2000"/>
    <dgm:cat type="picture" pri="2500"/>
    <dgm:cat type="pictureconvert" pri="25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3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1"/>
      <dgm:constr type="sp" refType="w" refFor="ch" refForName="compNode" op="equ" fact="0.1"/>
      <dgm:constr type="primFontSz" for="des" ptType="node" op="equ" val="65"/>
    </dgm:constrLst>
    <dgm:ruleLst/>
    <dgm:forEach name="Name4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 axis="self"/>
        <dgm:constrLst>
          <dgm:constr type="h" refType="w" fact="1.06"/>
          <dgm:constr type="h" for="ch" forName="pictRect" refType="h" fact="0.65"/>
          <dgm:constr type="w" for="ch" forName="pictRect" refType="w"/>
          <dgm:constr type="l" for="ch" forName="pictRect"/>
          <dgm:constr type="t" for="ch" forName="pictRect"/>
          <dgm:constr type="w" for="ch" forName="textRect" refType="w"/>
          <dgm:constr type="h" for="ch" forName="textRect" refType="h" fact="0.35"/>
          <dgm:constr type="l" for="ch" forName="textRect"/>
          <dgm:constr type="t" for="ch" forName="textRect" refType="b" refFor="ch" refForName="pictRect"/>
        </dgm:constrLst>
        <dgm:ruleLst/>
        <dgm:layoutNode name="pictRect">
          <dgm:alg type="sp"/>
          <dgm:shape xmlns:r="http://schemas.openxmlformats.org/officeDocument/2006/relationships" type="roundRect" r:blip="" blipPhldr="1">
            <dgm:adjLst/>
          </dgm:shape>
          <dgm:presOf/>
          <dgm:constrLst/>
          <dgm:ruleLst/>
        </dgm:layoutNode>
        <dgm:layoutNode name="textRect" styleLbl="revTx">
          <dgm:varLst>
            <dgm:bulletEnabled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bMarg"/>
          </dgm:constrLst>
          <dgm:ruleLst>
            <dgm:rule type="primFontSz" val="5" fact="NaN" max="NaN"/>
          </dgm:ruleLst>
        </dgm:layoutNode>
      </dgm:layoutNode>
      <dgm:forEach name="Name5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List1">
  <dgm:title val=""/>
  <dgm:desc val=""/>
  <dgm:catLst>
    <dgm:cat type="list" pri="2000"/>
    <dgm:cat type="picture" pri="2500"/>
    <dgm:cat type="pictureconvert" pri="25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3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1"/>
      <dgm:constr type="sp" refType="w" refFor="ch" refForName="compNode" op="equ" fact="0.1"/>
      <dgm:constr type="primFontSz" for="des" ptType="node" op="equ" val="65"/>
    </dgm:constrLst>
    <dgm:ruleLst/>
    <dgm:forEach name="Name4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 axis="self"/>
        <dgm:constrLst>
          <dgm:constr type="h" refType="w" fact="1.06"/>
          <dgm:constr type="h" for="ch" forName="pictRect" refType="h" fact="0.65"/>
          <dgm:constr type="w" for="ch" forName="pictRect" refType="w"/>
          <dgm:constr type="l" for="ch" forName="pictRect"/>
          <dgm:constr type="t" for="ch" forName="pictRect"/>
          <dgm:constr type="w" for="ch" forName="textRect" refType="w"/>
          <dgm:constr type="h" for="ch" forName="textRect" refType="h" fact="0.35"/>
          <dgm:constr type="l" for="ch" forName="textRect"/>
          <dgm:constr type="t" for="ch" forName="textRect" refType="b" refFor="ch" refForName="pictRect"/>
        </dgm:constrLst>
        <dgm:ruleLst/>
        <dgm:layoutNode name="pictRect">
          <dgm:alg type="sp"/>
          <dgm:shape xmlns:r="http://schemas.openxmlformats.org/officeDocument/2006/relationships" type="roundRect" r:blip="" blipPhldr="1">
            <dgm:adjLst/>
          </dgm:shape>
          <dgm:presOf/>
          <dgm:constrLst/>
          <dgm:ruleLst/>
        </dgm:layoutNode>
        <dgm:layoutNode name="textRect" styleLbl="revTx">
          <dgm:varLst>
            <dgm:bulletEnabled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bMarg"/>
          </dgm:constrLst>
          <dgm:ruleLst>
            <dgm:rule type="primFontSz" val="5" fact="NaN" max="NaN"/>
          </dgm:ruleLst>
        </dgm:layoutNode>
      </dgm:layoutNode>
      <dgm:forEach name="Name5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>
              <a:defRPr sz="1300">
                <a:latin typeface="Calibri" pitchFamily="48" charset="0"/>
                <a:ea typeface="ＭＳ Ｐゴシック" pitchFamily="48" charset="-128"/>
                <a:cs typeface="ＭＳ Ｐゴシック" pitchFamily="48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Calibri" pitchFamily="48" charset="0"/>
                <a:ea typeface="ＭＳ Ｐゴシック" pitchFamily="48" charset="-128"/>
              </a:defRPr>
            </a:lvl1pPr>
          </a:lstStyle>
          <a:p>
            <a:pPr>
              <a:defRPr/>
            </a:pPr>
            <a:fld id="{E22587C7-780E-422B-94DA-743F2C8C5832}" type="datetime1">
              <a:rPr lang="en-US"/>
              <a:pPr>
                <a:defRPr/>
              </a:pPr>
              <a:t>3/8/2023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500313" y="720725"/>
            <a:ext cx="2314575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6661" tIns="48331" rIns="96661" bIns="48331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>
              <a:defRPr sz="1300">
                <a:latin typeface="Calibri" pitchFamily="48" charset="0"/>
                <a:ea typeface="ＭＳ Ｐゴシック" pitchFamily="48" charset="-128"/>
                <a:cs typeface="ＭＳ Ｐゴシック" pitchFamily="48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Calibri" pitchFamily="48" charset="0"/>
                <a:ea typeface="ＭＳ Ｐゴシック" pitchFamily="48" charset="-128"/>
              </a:defRPr>
            </a:lvl1pPr>
          </a:lstStyle>
          <a:p>
            <a:pPr>
              <a:defRPr/>
            </a:pPr>
            <a:fld id="{F824B1C7-47ED-4705-9392-C443AD4021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0855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2193925" rtl="0" eaLnBrk="0" fontAlgn="base" hangingPunct="0">
      <a:spcBef>
        <a:spcPct val="30000"/>
      </a:spcBef>
      <a:spcAft>
        <a:spcPct val="0"/>
      </a:spcAft>
      <a:defRPr sz="5800" kern="1200">
        <a:solidFill>
          <a:schemeClr val="tx1"/>
        </a:solidFill>
        <a:latin typeface="+mn-lt"/>
        <a:ea typeface="MS PGothic" pitchFamily="34" charset="-128"/>
        <a:cs typeface="ＭＳ Ｐゴシック" pitchFamily="-106" charset="-128"/>
      </a:defRPr>
    </a:lvl1pPr>
    <a:lvl2pPr marL="2193925" algn="l" defTabSz="2193925" rtl="0" eaLnBrk="0" fontAlgn="base" hangingPunct="0">
      <a:spcBef>
        <a:spcPct val="30000"/>
      </a:spcBef>
      <a:spcAft>
        <a:spcPct val="0"/>
      </a:spcAft>
      <a:defRPr sz="5800" kern="1200">
        <a:solidFill>
          <a:schemeClr val="tx1"/>
        </a:solidFill>
        <a:latin typeface="+mn-lt"/>
        <a:ea typeface="MS PGothic" pitchFamily="34" charset="-128"/>
        <a:cs typeface="+mn-cs"/>
      </a:defRPr>
    </a:lvl2pPr>
    <a:lvl3pPr marL="4387850" algn="l" defTabSz="2193925" rtl="0" eaLnBrk="0" fontAlgn="base" hangingPunct="0">
      <a:spcBef>
        <a:spcPct val="30000"/>
      </a:spcBef>
      <a:spcAft>
        <a:spcPct val="0"/>
      </a:spcAft>
      <a:defRPr sz="5800" kern="1200">
        <a:solidFill>
          <a:schemeClr val="tx1"/>
        </a:solidFill>
        <a:latin typeface="+mn-lt"/>
        <a:ea typeface="MS PGothic" pitchFamily="34" charset="-128"/>
        <a:cs typeface="+mn-cs"/>
      </a:defRPr>
    </a:lvl3pPr>
    <a:lvl4pPr marL="6583363" algn="l" defTabSz="2193925" rtl="0" eaLnBrk="0" fontAlgn="base" hangingPunct="0">
      <a:spcBef>
        <a:spcPct val="30000"/>
      </a:spcBef>
      <a:spcAft>
        <a:spcPct val="0"/>
      </a:spcAft>
      <a:defRPr sz="5800" kern="1200">
        <a:solidFill>
          <a:schemeClr val="tx1"/>
        </a:solidFill>
        <a:latin typeface="+mn-lt"/>
        <a:ea typeface="MS PGothic" pitchFamily="34" charset="-128"/>
        <a:cs typeface="+mn-cs"/>
      </a:defRPr>
    </a:lvl4pPr>
    <a:lvl5pPr marL="8777288" algn="l" defTabSz="2193925" rtl="0" eaLnBrk="0" fontAlgn="base" hangingPunct="0">
      <a:spcBef>
        <a:spcPct val="30000"/>
      </a:spcBef>
      <a:spcAft>
        <a:spcPct val="0"/>
      </a:spcAft>
      <a:defRPr sz="5800" kern="1200">
        <a:solidFill>
          <a:schemeClr val="tx1"/>
        </a:solidFill>
        <a:latin typeface="+mn-lt"/>
        <a:ea typeface="MS PGothic" pitchFamily="34" charset="-128"/>
        <a:cs typeface="+mn-cs"/>
      </a:defRPr>
    </a:lvl5pPr>
    <a:lvl6pPr marL="10972800" algn="l" defTabSz="219456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6pPr>
    <a:lvl7pPr marL="13167360" algn="l" defTabSz="219456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7pPr>
    <a:lvl8pPr marL="15361920" algn="l" defTabSz="219456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8pPr>
    <a:lvl9pPr marL="17556480" algn="l" defTabSz="219456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68880" y="15907188"/>
            <a:ext cx="27980640" cy="1097619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37760" y="29016960"/>
            <a:ext cx="23042880" cy="1308608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1942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3884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5826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7768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9710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31652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5359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75536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646238" y="46915127"/>
            <a:ext cx="7681912" cy="272627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  <a:ea typeface="ＭＳ Ｐゴシック" pitchFamily="48" charset="-128"/>
              </a:defRPr>
            </a:lvl1pPr>
          </a:lstStyle>
          <a:p>
            <a:pPr>
              <a:defRPr/>
            </a:pPr>
            <a:fld id="{1BCEDB5D-7087-48C7-9189-DBB5C31F4072}" type="datetime1">
              <a:rPr lang="en-US"/>
              <a:pPr>
                <a:defRPr/>
              </a:pPr>
              <a:t>3/8/2023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247438" y="46915127"/>
            <a:ext cx="10425112" cy="272627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48" charset="0"/>
                <a:ea typeface="ＭＳ Ｐゴシック" pitchFamily="48" charset="-128"/>
                <a:cs typeface="ＭＳ Ｐゴシック" pitchFamily="48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3591838" y="46915127"/>
            <a:ext cx="7681912" cy="272627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  <a:ea typeface="ＭＳ Ｐゴシック" pitchFamily="48" charset="-128"/>
              </a:defRPr>
            </a:lvl1pPr>
          </a:lstStyle>
          <a:p>
            <a:pPr>
              <a:defRPr/>
            </a:pPr>
            <a:fld id="{CDEA0710-AA8D-4BD1-ACD8-B522735C7B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447" y="1506366"/>
            <a:ext cx="29627513" cy="85344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45447" y="11403896"/>
            <a:ext cx="29627513" cy="3379187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646238" y="46915127"/>
            <a:ext cx="7681912" cy="272627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  <a:ea typeface="ＭＳ Ｐゴシック" pitchFamily="48" charset="-128"/>
              </a:defRPr>
            </a:lvl1pPr>
          </a:lstStyle>
          <a:p>
            <a:pPr>
              <a:defRPr/>
            </a:pPr>
            <a:fld id="{5F904DD3-80B7-4DB7-9D83-7F1AA140757C}" type="datetime1">
              <a:rPr lang="en-US"/>
              <a:pPr>
                <a:defRPr/>
              </a:pPr>
              <a:t>3/8/2023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247438" y="46915127"/>
            <a:ext cx="10425112" cy="272627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48" charset="0"/>
                <a:ea typeface="ＭＳ Ｐゴシック" pitchFamily="48" charset="-128"/>
                <a:cs typeface="ＭＳ Ｐゴシック" pitchFamily="48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3591838" y="46915127"/>
            <a:ext cx="7681912" cy="272627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  <a:ea typeface="ＭＳ Ｐゴシック" pitchFamily="48" charset="-128"/>
              </a:defRPr>
            </a:lvl1pPr>
          </a:lstStyle>
          <a:p>
            <a:pPr>
              <a:defRPr/>
            </a:pPr>
            <a:fld id="{00E55AB1-EA71-48CC-BC8E-5758501FE3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865840" y="2050637"/>
            <a:ext cx="7406640" cy="43691390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45920" y="2050637"/>
            <a:ext cx="21671280" cy="4369139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646238" y="46915127"/>
            <a:ext cx="7681912" cy="272627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  <a:ea typeface="ＭＳ Ｐゴシック" pitchFamily="48" charset="-128"/>
              </a:defRPr>
            </a:lvl1pPr>
          </a:lstStyle>
          <a:p>
            <a:pPr>
              <a:defRPr/>
            </a:pPr>
            <a:fld id="{62B20BF3-0AA3-4C3A-8380-413A46A24EE9}" type="datetime1">
              <a:rPr lang="en-US"/>
              <a:pPr>
                <a:defRPr/>
              </a:pPr>
              <a:t>3/8/2023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247438" y="46915127"/>
            <a:ext cx="10425112" cy="272627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48" charset="0"/>
                <a:ea typeface="ＭＳ Ｐゴシック" pitchFamily="48" charset="-128"/>
                <a:cs typeface="ＭＳ Ｐゴシック" pitchFamily="48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3591838" y="46915127"/>
            <a:ext cx="7681912" cy="272627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  <a:ea typeface="ＭＳ Ｐゴシック" pitchFamily="48" charset="-128"/>
              </a:defRPr>
            </a:lvl1pPr>
          </a:lstStyle>
          <a:p>
            <a:pPr>
              <a:defRPr/>
            </a:pPr>
            <a:fld id="{6E1019CE-FD2C-4AA4-8D76-D4094D764E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447" y="1506366"/>
            <a:ext cx="29627513" cy="85344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45447" y="11403896"/>
            <a:ext cx="29627513" cy="3379187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646238" y="46915127"/>
            <a:ext cx="7681912" cy="272627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  <a:ea typeface="ＭＳ Ｐゴシック" pitchFamily="48" charset="-128"/>
              </a:defRPr>
            </a:lvl1pPr>
          </a:lstStyle>
          <a:p>
            <a:pPr>
              <a:defRPr/>
            </a:pPr>
            <a:fld id="{28A88270-ADD1-4F31-9E58-D12DAA735F5A}" type="datetime1">
              <a:rPr lang="en-US"/>
              <a:pPr>
                <a:defRPr/>
              </a:pPr>
              <a:t>3/8/2023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247438" y="46915127"/>
            <a:ext cx="10425112" cy="272627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48" charset="0"/>
                <a:ea typeface="ＭＳ Ｐゴシック" pitchFamily="48" charset="-128"/>
                <a:cs typeface="ＭＳ Ｐゴシック" pitchFamily="48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3591838" y="46915127"/>
            <a:ext cx="7681912" cy="272627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  <a:ea typeface="ＭＳ Ｐゴシック" pitchFamily="48" charset="-128"/>
              </a:defRPr>
            </a:lvl1pPr>
          </a:lstStyle>
          <a:p>
            <a:pPr>
              <a:defRPr/>
            </a:pPr>
            <a:fld id="{0123EB1E-DC15-4A9D-9886-284B610ADA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0326" y="32904861"/>
            <a:ext cx="27980640" cy="10170160"/>
          </a:xfrm>
          <a:prstGeom prst="rect">
            <a:avLst/>
          </a:prstGeom>
        </p:spPr>
        <p:txBody>
          <a:bodyPr anchor="t"/>
          <a:lstStyle>
            <a:lvl1pPr algn="l">
              <a:defRPr sz="19195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0326" y="21703467"/>
            <a:ext cx="27980640" cy="1120140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9603">
                <a:solidFill>
                  <a:schemeClr val="tx1">
                    <a:tint val="75000"/>
                  </a:schemeClr>
                </a:solidFill>
              </a:defRPr>
            </a:lvl1pPr>
            <a:lvl2pPr marL="2194214" indent="0">
              <a:buNone/>
              <a:defRPr sz="8602">
                <a:solidFill>
                  <a:schemeClr val="tx1">
                    <a:tint val="75000"/>
                  </a:schemeClr>
                </a:solidFill>
              </a:defRPr>
            </a:lvl2pPr>
            <a:lvl3pPr marL="4388417" indent="0">
              <a:buNone/>
              <a:defRPr sz="7700">
                <a:solidFill>
                  <a:schemeClr val="tx1">
                    <a:tint val="75000"/>
                  </a:schemeClr>
                </a:solidFill>
              </a:defRPr>
            </a:lvl3pPr>
            <a:lvl4pPr marL="6582620" indent="0">
              <a:buNone/>
              <a:defRPr sz="6699">
                <a:solidFill>
                  <a:schemeClr val="tx1">
                    <a:tint val="75000"/>
                  </a:schemeClr>
                </a:solidFill>
              </a:defRPr>
            </a:lvl4pPr>
            <a:lvl5pPr marL="8776834" indent="0">
              <a:buNone/>
              <a:defRPr sz="6699">
                <a:solidFill>
                  <a:schemeClr val="tx1">
                    <a:tint val="75000"/>
                  </a:schemeClr>
                </a:solidFill>
              </a:defRPr>
            </a:lvl5pPr>
            <a:lvl6pPr marL="10971037" indent="0">
              <a:buNone/>
              <a:defRPr sz="6699">
                <a:solidFill>
                  <a:schemeClr val="tx1">
                    <a:tint val="75000"/>
                  </a:schemeClr>
                </a:solidFill>
              </a:defRPr>
            </a:lvl6pPr>
            <a:lvl7pPr marL="13165251" indent="0">
              <a:buNone/>
              <a:defRPr sz="6699">
                <a:solidFill>
                  <a:schemeClr val="tx1">
                    <a:tint val="75000"/>
                  </a:schemeClr>
                </a:solidFill>
              </a:defRPr>
            </a:lvl7pPr>
            <a:lvl8pPr marL="15359454" indent="0">
              <a:buNone/>
              <a:defRPr sz="6699">
                <a:solidFill>
                  <a:schemeClr val="tx1">
                    <a:tint val="75000"/>
                  </a:schemeClr>
                </a:solidFill>
              </a:defRPr>
            </a:lvl8pPr>
            <a:lvl9pPr marL="17553668" indent="0">
              <a:buNone/>
              <a:defRPr sz="669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646238" y="46915127"/>
            <a:ext cx="7681912" cy="272627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  <a:ea typeface="ＭＳ Ｐゴシック" pitchFamily="48" charset="-128"/>
              </a:defRPr>
            </a:lvl1pPr>
          </a:lstStyle>
          <a:p>
            <a:pPr>
              <a:defRPr/>
            </a:pPr>
            <a:fld id="{AE0536AB-14A6-4E4F-8C62-3DBDC48799E9}" type="datetime1">
              <a:rPr lang="en-US"/>
              <a:pPr>
                <a:defRPr/>
              </a:pPr>
              <a:t>3/8/2023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247438" y="46915127"/>
            <a:ext cx="10425112" cy="272627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48" charset="0"/>
                <a:ea typeface="ＭＳ Ｐゴシック" pitchFamily="48" charset="-128"/>
                <a:cs typeface="ＭＳ Ｐゴシック" pitchFamily="48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3591838" y="46915127"/>
            <a:ext cx="7681912" cy="272627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  <a:ea typeface="ＭＳ Ｐゴシック" pitchFamily="48" charset="-128"/>
              </a:defRPr>
            </a:lvl1pPr>
          </a:lstStyle>
          <a:p>
            <a:pPr>
              <a:defRPr/>
            </a:pPr>
            <a:fld id="{8A6CB54B-AFB3-4FB0-9C4F-97746EC7EF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447" y="1506366"/>
            <a:ext cx="29627513" cy="85344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45920" y="11948167"/>
            <a:ext cx="14538960" cy="33793861"/>
          </a:xfrm>
          <a:prstGeom prst="rect">
            <a:avLst/>
          </a:prstGeom>
        </p:spPr>
        <p:txBody>
          <a:bodyPr/>
          <a:lstStyle>
            <a:lvl1pPr>
              <a:defRPr sz="13398"/>
            </a:lvl1pPr>
            <a:lvl2pPr>
              <a:defRPr sz="11495"/>
            </a:lvl2pPr>
            <a:lvl3pPr>
              <a:defRPr sz="9603"/>
            </a:lvl3pPr>
            <a:lvl4pPr>
              <a:defRPr sz="8602"/>
            </a:lvl4pPr>
            <a:lvl5pPr>
              <a:defRPr sz="8602"/>
            </a:lvl5pPr>
            <a:lvl6pPr>
              <a:defRPr sz="8602"/>
            </a:lvl6pPr>
            <a:lvl7pPr>
              <a:defRPr sz="8602"/>
            </a:lvl7pPr>
            <a:lvl8pPr>
              <a:defRPr sz="8602"/>
            </a:lvl8pPr>
            <a:lvl9pPr>
              <a:defRPr sz="8602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733520" y="11948167"/>
            <a:ext cx="14538960" cy="33793861"/>
          </a:xfrm>
          <a:prstGeom prst="rect">
            <a:avLst/>
          </a:prstGeom>
        </p:spPr>
        <p:txBody>
          <a:bodyPr/>
          <a:lstStyle>
            <a:lvl1pPr>
              <a:defRPr sz="13398"/>
            </a:lvl1pPr>
            <a:lvl2pPr>
              <a:defRPr sz="11495"/>
            </a:lvl2pPr>
            <a:lvl3pPr>
              <a:defRPr sz="9603"/>
            </a:lvl3pPr>
            <a:lvl4pPr>
              <a:defRPr sz="8602"/>
            </a:lvl4pPr>
            <a:lvl5pPr>
              <a:defRPr sz="8602"/>
            </a:lvl5pPr>
            <a:lvl6pPr>
              <a:defRPr sz="8602"/>
            </a:lvl6pPr>
            <a:lvl7pPr>
              <a:defRPr sz="8602"/>
            </a:lvl7pPr>
            <a:lvl8pPr>
              <a:defRPr sz="8602"/>
            </a:lvl8pPr>
            <a:lvl9pPr>
              <a:defRPr sz="8602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1646238" y="46915127"/>
            <a:ext cx="7681912" cy="272627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  <a:ea typeface="ＭＳ Ｐゴシック" pitchFamily="48" charset="-128"/>
              </a:defRPr>
            </a:lvl1pPr>
          </a:lstStyle>
          <a:p>
            <a:pPr>
              <a:defRPr/>
            </a:pPr>
            <a:fld id="{51277B42-0036-45A8-AB2B-2670D0D7DA33}" type="datetime1">
              <a:rPr lang="en-US"/>
              <a:pPr>
                <a:defRPr/>
              </a:pPr>
              <a:t>3/8/2023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247438" y="46915127"/>
            <a:ext cx="10425112" cy="272627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48" charset="0"/>
                <a:ea typeface="ＭＳ Ｐゴシック" pitchFamily="48" charset="-128"/>
                <a:cs typeface="ＭＳ Ｐゴシック" pitchFamily="48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3591838" y="46915127"/>
            <a:ext cx="7681912" cy="272627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  <a:ea typeface="ＭＳ Ｐゴシック" pitchFamily="48" charset="-128"/>
              </a:defRPr>
            </a:lvl1pPr>
          </a:lstStyle>
          <a:p>
            <a:pPr>
              <a:defRPr/>
            </a:pPr>
            <a:fld id="{370EE20F-56A2-4F8B-A51B-71C64AE0F9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447" y="1506366"/>
            <a:ext cx="29627513" cy="85344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45926" y="11462181"/>
            <a:ext cx="14544677" cy="477689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1495" b="1"/>
            </a:lvl1pPr>
            <a:lvl2pPr marL="2194214" indent="0">
              <a:buNone/>
              <a:defRPr sz="9603" b="1"/>
            </a:lvl2pPr>
            <a:lvl3pPr marL="4388417" indent="0">
              <a:buNone/>
              <a:defRPr sz="8602" b="1"/>
            </a:lvl3pPr>
            <a:lvl4pPr marL="6582620" indent="0">
              <a:buNone/>
              <a:defRPr sz="7700" b="1"/>
            </a:lvl4pPr>
            <a:lvl5pPr marL="8776834" indent="0">
              <a:buNone/>
              <a:defRPr sz="7700" b="1"/>
            </a:lvl5pPr>
            <a:lvl6pPr marL="10971037" indent="0">
              <a:buNone/>
              <a:defRPr sz="7700" b="1"/>
            </a:lvl6pPr>
            <a:lvl7pPr marL="13165251" indent="0">
              <a:buNone/>
              <a:defRPr sz="7700" b="1"/>
            </a:lvl7pPr>
            <a:lvl8pPr marL="15359454" indent="0">
              <a:buNone/>
              <a:defRPr sz="7700" b="1"/>
            </a:lvl8pPr>
            <a:lvl9pPr marL="17553668" indent="0">
              <a:buNone/>
              <a:defRPr sz="77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5926" y="16239071"/>
            <a:ext cx="14544677" cy="29502950"/>
          </a:xfrm>
          <a:prstGeom prst="rect">
            <a:avLst/>
          </a:prstGeom>
        </p:spPr>
        <p:txBody>
          <a:bodyPr/>
          <a:lstStyle>
            <a:lvl1pPr>
              <a:defRPr sz="11495"/>
            </a:lvl1pPr>
            <a:lvl2pPr>
              <a:defRPr sz="9603"/>
            </a:lvl2pPr>
            <a:lvl3pPr>
              <a:defRPr sz="8602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722092" y="11462181"/>
            <a:ext cx="14550390" cy="477689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1495" b="1"/>
            </a:lvl1pPr>
            <a:lvl2pPr marL="2194214" indent="0">
              <a:buNone/>
              <a:defRPr sz="9603" b="1"/>
            </a:lvl2pPr>
            <a:lvl3pPr marL="4388417" indent="0">
              <a:buNone/>
              <a:defRPr sz="8602" b="1"/>
            </a:lvl3pPr>
            <a:lvl4pPr marL="6582620" indent="0">
              <a:buNone/>
              <a:defRPr sz="7700" b="1"/>
            </a:lvl4pPr>
            <a:lvl5pPr marL="8776834" indent="0">
              <a:buNone/>
              <a:defRPr sz="7700" b="1"/>
            </a:lvl5pPr>
            <a:lvl6pPr marL="10971037" indent="0">
              <a:buNone/>
              <a:defRPr sz="7700" b="1"/>
            </a:lvl6pPr>
            <a:lvl7pPr marL="13165251" indent="0">
              <a:buNone/>
              <a:defRPr sz="7700" b="1"/>
            </a:lvl7pPr>
            <a:lvl8pPr marL="15359454" indent="0">
              <a:buNone/>
              <a:defRPr sz="7700" b="1"/>
            </a:lvl8pPr>
            <a:lvl9pPr marL="17553668" indent="0">
              <a:buNone/>
              <a:defRPr sz="77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722092" y="16239071"/>
            <a:ext cx="14550390" cy="29502950"/>
          </a:xfrm>
          <a:prstGeom prst="rect">
            <a:avLst/>
          </a:prstGeom>
        </p:spPr>
        <p:txBody>
          <a:bodyPr/>
          <a:lstStyle>
            <a:lvl1pPr>
              <a:defRPr sz="11495"/>
            </a:lvl1pPr>
            <a:lvl2pPr>
              <a:defRPr sz="9603"/>
            </a:lvl2pPr>
            <a:lvl3pPr>
              <a:defRPr sz="8602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1646238" y="46915127"/>
            <a:ext cx="7681912" cy="272627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  <a:ea typeface="ＭＳ Ｐゴシック" pitchFamily="48" charset="-128"/>
              </a:defRPr>
            </a:lvl1pPr>
          </a:lstStyle>
          <a:p>
            <a:pPr>
              <a:defRPr/>
            </a:pPr>
            <a:fld id="{F095A42C-2F24-4841-B8C7-BCE46F2D6E43}" type="datetime1">
              <a:rPr lang="en-US"/>
              <a:pPr>
                <a:defRPr/>
              </a:pPr>
              <a:t>3/8/2023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247438" y="46915127"/>
            <a:ext cx="10425112" cy="272627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48" charset="0"/>
                <a:ea typeface="ＭＳ Ｐゴシック" pitchFamily="48" charset="-128"/>
                <a:cs typeface="ＭＳ Ｐゴシック" pitchFamily="48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3591838" y="46915127"/>
            <a:ext cx="7681912" cy="272627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  <a:ea typeface="ＭＳ Ｐゴシック" pitchFamily="48" charset="-128"/>
              </a:defRPr>
            </a:lvl1pPr>
          </a:lstStyle>
          <a:p>
            <a:pPr>
              <a:defRPr/>
            </a:pPr>
            <a:fld id="{901F47ED-5536-4C8B-8BCB-BDEE2C1839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447" y="1506366"/>
            <a:ext cx="29627513" cy="85344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1646238" y="46915127"/>
            <a:ext cx="7681912" cy="272627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  <a:ea typeface="ＭＳ Ｐゴシック" pitchFamily="48" charset="-128"/>
              </a:defRPr>
            </a:lvl1pPr>
          </a:lstStyle>
          <a:p>
            <a:pPr>
              <a:defRPr/>
            </a:pPr>
            <a:fld id="{E848A67E-CA0A-409C-9B39-0CDC5E0DDD06}" type="datetime1">
              <a:rPr lang="en-US"/>
              <a:pPr>
                <a:defRPr/>
              </a:pPr>
              <a:t>3/8/2023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247438" y="46915127"/>
            <a:ext cx="10425112" cy="272627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48" charset="0"/>
                <a:ea typeface="ＭＳ Ｐゴシック" pitchFamily="48" charset="-128"/>
                <a:cs typeface="ＭＳ Ｐゴシック" pitchFamily="48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3591838" y="46915127"/>
            <a:ext cx="7681912" cy="272627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  <a:ea typeface="ＭＳ Ｐゴシック" pitchFamily="48" charset="-128"/>
              </a:defRPr>
            </a:lvl1pPr>
          </a:lstStyle>
          <a:p>
            <a:pPr>
              <a:defRPr/>
            </a:pPr>
            <a:fld id="{5836F3BD-1887-4BD1-89CA-D2FD38DE6D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1646238" y="46915127"/>
            <a:ext cx="7681912" cy="272627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  <a:ea typeface="ＭＳ Ｐゴシック" pitchFamily="48" charset="-128"/>
              </a:defRPr>
            </a:lvl1pPr>
          </a:lstStyle>
          <a:p>
            <a:pPr>
              <a:defRPr/>
            </a:pPr>
            <a:fld id="{549D4209-5826-4CF7-ACB6-CB5A6A2F1DBA}" type="datetime1">
              <a:rPr lang="en-US"/>
              <a:pPr>
                <a:defRPr/>
              </a:pPr>
              <a:t>3/8/2023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247438" y="46915127"/>
            <a:ext cx="10425112" cy="272627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48" charset="0"/>
                <a:ea typeface="ＭＳ Ｐゴシック" pitchFamily="48" charset="-128"/>
                <a:cs typeface="ＭＳ Ｐゴシック" pitchFamily="48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3591838" y="46915127"/>
            <a:ext cx="7681912" cy="272627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  <a:ea typeface="ＭＳ Ｐゴシック" pitchFamily="48" charset="-128"/>
              </a:defRPr>
            </a:lvl1pPr>
          </a:lstStyle>
          <a:p>
            <a:pPr>
              <a:defRPr/>
            </a:pPr>
            <a:fld id="{8BB81ED2-19E3-4A85-B67A-100E93AD5A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8" y="2038770"/>
            <a:ext cx="10829927" cy="8676640"/>
          </a:xfrm>
          <a:prstGeom prst="rect">
            <a:avLst/>
          </a:prstGeom>
        </p:spPr>
        <p:txBody>
          <a:bodyPr anchor="b"/>
          <a:lstStyle>
            <a:lvl1pPr algn="l">
              <a:defRPr sz="9603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0180" y="2038787"/>
            <a:ext cx="18402300" cy="43703240"/>
          </a:xfrm>
          <a:prstGeom prst="rect">
            <a:avLst/>
          </a:prstGeom>
        </p:spPr>
        <p:txBody>
          <a:bodyPr/>
          <a:lstStyle>
            <a:lvl1pPr>
              <a:defRPr sz="15400"/>
            </a:lvl1pPr>
            <a:lvl2pPr>
              <a:defRPr sz="13398"/>
            </a:lvl2pPr>
            <a:lvl3pPr>
              <a:defRPr sz="11495"/>
            </a:lvl3pPr>
            <a:lvl4pPr>
              <a:defRPr sz="9603"/>
            </a:lvl4pPr>
            <a:lvl5pPr>
              <a:defRPr sz="9603"/>
            </a:lvl5pPr>
            <a:lvl6pPr>
              <a:defRPr sz="9603"/>
            </a:lvl6pPr>
            <a:lvl7pPr>
              <a:defRPr sz="9603"/>
            </a:lvl7pPr>
            <a:lvl8pPr>
              <a:defRPr sz="9603"/>
            </a:lvl8pPr>
            <a:lvl9pPr>
              <a:defRPr sz="960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8" y="10715427"/>
            <a:ext cx="10829927" cy="35026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6699"/>
            </a:lvl1pPr>
            <a:lvl2pPr marL="2194214" indent="0">
              <a:buNone/>
              <a:defRPr sz="5797"/>
            </a:lvl2pPr>
            <a:lvl3pPr marL="4388417" indent="0">
              <a:buNone/>
              <a:defRPr sz="4796"/>
            </a:lvl3pPr>
            <a:lvl4pPr marL="6582620" indent="0">
              <a:buNone/>
              <a:defRPr sz="4301"/>
            </a:lvl4pPr>
            <a:lvl5pPr marL="8776834" indent="0">
              <a:buNone/>
              <a:defRPr sz="4301"/>
            </a:lvl5pPr>
            <a:lvl6pPr marL="10971037" indent="0">
              <a:buNone/>
              <a:defRPr sz="4301"/>
            </a:lvl6pPr>
            <a:lvl7pPr marL="13165251" indent="0">
              <a:buNone/>
              <a:defRPr sz="4301"/>
            </a:lvl7pPr>
            <a:lvl8pPr marL="15359454" indent="0">
              <a:buNone/>
              <a:defRPr sz="4301"/>
            </a:lvl8pPr>
            <a:lvl9pPr marL="17553668" indent="0">
              <a:buNone/>
              <a:defRPr sz="430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1646238" y="46915127"/>
            <a:ext cx="7681912" cy="272627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  <a:ea typeface="ＭＳ Ｐゴシック" pitchFamily="48" charset="-128"/>
              </a:defRPr>
            </a:lvl1pPr>
          </a:lstStyle>
          <a:p>
            <a:pPr>
              <a:defRPr/>
            </a:pPr>
            <a:fld id="{88C0BF79-1EB3-431D-BBAF-AA3315069997}" type="datetime1">
              <a:rPr lang="en-US"/>
              <a:pPr>
                <a:defRPr/>
              </a:pPr>
              <a:t>3/8/2023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247438" y="46915127"/>
            <a:ext cx="10425112" cy="272627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48" charset="0"/>
                <a:ea typeface="ＭＳ Ｐゴシック" pitchFamily="48" charset="-128"/>
                <a:cs typeface="ＭＳ Ｐゴシック" pitchFamily="48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3591838" y="46915127"/>
            <a:ext cx="7681912" cy="272627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  <a:ea typeface="ＭＳ Ｐゴシック" pitchFamily="48" charset="-128"/>
              </a:defRPr>
            </a:lvl1pPr>
          </a:lstStyle>
          <a:p>
            <a:pPr>
              <a:defRPr/>
            </a:pPr>
            <a:fld id="{64865BE6-B6C4-4186-A3F6-4F77674054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52237" y="35844487"/>
            <a:ext cx="19751040" cy="4231640"/>
          </a:xfrm>
          <a:prstGeom prst="rect">
            <a:avLst/>
          </a:prstGeom>
        </p:spPr>
        <p:txBody>
          <a:bodyPr anchor="b"/>
          <a:lstStyle>
            <a:lvl1pPr algn="l">
              <a:defRPr sz="9603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452237" y="4575390"/>
            <a:ext cx="19751040" cy="3072384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15400"/>
            </a:lvl1pPr>
            <a:lvl2pPr marL="2194214" indent="0">
              <a:buNone/>
              <a:defRPr sz="13398"/>
            </a:lvl2pPr>
            <a:lvl3pPr marL="4388417" indent="0">
              <a:buNone/>
              <a:defRPr sz="11495"/>
            </a:lvl3pPr>
            <a:lvl4pPr marL="6582620" indent="0">
              <a:buNone/>
              <a:defRPr sz="9603"/>
            </a:lvl4pPr>
            <a:lvl5pPr marL="8776834" indent="0">
              <a:buNone/>
              <a:defRPr sz="9603"/>
            </a:lvl5pPr>
            <a:lvl6pPr marL="10971037" indent="0">
              <a:buNone/>
              <a:defRPr sz="9603"/>
            </a:lvl6pPr>
            <a:lvl7pPr marL="13165251" indent="0">
              <a:buNone/>
              <a:defRPr sz="9603"/>
            </a:lvl7pPr>
            <a:lvl8pPr marL="15359454" indent="0">
              <a:buNone/>
              <a:defRPr sz="9603"/>
            </a:lvl8pPr>
            <a:lvl9pPr marL="17553668" indent="0">
              <a:buNone/>
              <a:defRPr sz="9603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2237" y="40076127"/>
            <a:ext cx="19751040" cy="600964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6699"/>
            </a:lvl1pPr>
            <a:lvl2pPr marL="2194214" indent="0">
              <a:buNone/>
              <a:defRPr sz="5797"/>
            </a:lvl2pPr>
            <a:lvl3pPr marL="4388417" indent="0">
              <a:buNone/>
              <a:defRPr sz="4796"/>
            </a:lvl3pPr>
            <a:lvl4pPr marL="6582620" indent="0">
              <a:buNone/>
              <a:defRPr sz="4301"/>
            </a:lvl4pPr>
            <a:lvl5pPr marL="8776834" indent="0">
              <a:buNone/>
              <a:defRPr sz="4301"/>
            </a:lvl5pPr>
            <a:lvl6pPr marL="10971037" indent="0">
              <a:buNone/>
              <a:defRPr sz="4301"/>
            </a:lvl6pPr>
            <a:lvl7pPr marL="13165251" indent="0">
              <a:buNone/>
              <a:defRPr sz="4301"/>
            </a:lvl7pPr>
            <a:lvl8pPr marL="15359454" indent="0">
              <a:buNone/>
              <a:defRPr sz="4301"/>
            </a:lvl8pPr>
            <a:lvl9pPr marL="17553668" indent="0">
              <a:buNone/>
              <a:defRPr sz="430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1646238" y="46915127"/>
            <a:ext cx="7681912" cy="272627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  <a:ea typeface="ＭＳ Ｐゴシック" pitchFamily="48" charset="-128"/>
              </a:defRPr>
            </a:lvl1pPr>
          </a:lstStyle>
          <a:p>
            <a:pPr>
              <a:defRPr/>
            </a:pPr>
            <a:fld id="{5D38EB24-2C05-48FD-926A-8970D49CC4F1}" type="datetime1">
              <a:rPr lang="en-US"/>
              <a:pPr>
                <a:defRPr/>
              </a:pPr>
              <a:t>3/8/2023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247438" y="46915127"/>
            <a:ext cx="10425112" cy="272627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48" charset="0"/>
                <a:ea typeface="ＭＳ Ｐゴシック" pitchFamily="48" charset="-128"/>
                <a:cs typeface="ＭＳ Ｐゴシック" pitchFamily="48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3591838" y="46915127"/>
            <a:ext cx="7681912" cy="272627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  <a:ea typeface="ＭＳ Ｐゴシック" pitchFamily="48" charset="-128"/>
              </a:defRPr>
            </a:lvl1pPr>
          </a:lstStyle>
          <a:p>
            <a:pPr>
              <a:defRPr/>
            </a:pPr>
            <a:fld id="{A129EA24-F8E4-461D-BF74-F8344A6601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E4C5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891" r:id="rId1"/>
    <p:sldLayoutId id="2147483892" r:id="rId2"/>
    <p:sldLayoutId id="2147483893" r:id="rId3"/>
    <p:sldLayoutId id="2147483894" r:id="rId4"/>
    <p:sldLayoutId id="2147483895" r:id="rId5"/>
    <p:sldLayoutId id="2147483896" r:id="rId6"/>
    <p:sldLayoutId id="2147483897" r:id="rId7"/>
    <p:sldLayoutId id="2147483898" r:id="rId8"/>
    <p:sldLayoutId id="2147483899" r:id="rId9"/>
    <p:sldLayoutId id="2147483900" r:id="rId10"/>
    <p:sldLayoutId id="2147483901" r:id="rId11"/>
  </p:sldLayoutIdLst>
  <p:txStyles>
    <p:titleStyle>
      <a:lvl1pPr algn="ctr" defTabSz="2193576" rtl="0" eaLnBrk="0" fontAlgn="base" hangingPunct="0">
        <a:spcBef>
          <a:spcPct val="0"/>
        </a:spcBef>
        <a:spcAft>
          <a:spcPct val="0"/>
        </a:spcAft>
        <a:defRPr sz="21098" kern="1200">
          <a:solidFill>
            <a:schemeClr val="tx1"/>
          </a:solidFill>
          <a:latin typeface="+mj-lt"/>
          <a:ea typeface="MS PGothic" pitchFamily="34" charset="-128"/>
          <a:cs typeface="ＭＳ Ｐゴシック" pitchFamily="-106" charset="-128"/>
        </a:defRPr>
      </a:lvl1pPr>
      <a:lvl2pPr algn="ctr" defTabSz="2193576" rtl="0" eaLnBrk="0" fontAlgn="base" hangingPunct="0">
        <a:spcBef>
          <a:spcPct val="0"/>
        </a:spcBef>
        <a:spcAft>
          <a:spcPct val="0"/>
        </a:spcAft>
        <a:defRPr sz="21098">
          <a:solidFill>
            <a:schemeClr val="tx1"/>
          </a:solidFill>
          <a:latin typeface="Calibri" pitchFamily="-106" charset="0"/>
          <a:ea typeface="MS PGothic" pitchFamily="34" charset="-128"/>
          <a:cs typeface="ＭＳ Ｐゴシック" pitchFamily="-106" charset="-128"/>
        </a:defRPr>
      </a:lvl2pPr>
      <a:lvl3pPr algn="ctr" defTabSz="2193576" rtl="0" eaLnBrk="0" fontAlgn="base" hangingPunct="0">
        <a:spcBef>
          <a:spcPct val="0"/>
        </a:spcBef>
        <a:spcAft>
          <a:spcPct val="0"/>
        </a:spcAft>
        <a:defRPr sz="21098">
          <a:solidFill>
            <a:schemeClr val="tx1"/>
          </a:solidFill>
          <a:latin typeface="Calibri" pitchFamily="-106" charset="0"/>
          <a:ea typeface="MS PGothic" pitchFamily="34" charset="-128"/>
          <a:cs typeface="ＭＳ Ｐゴシック" pitchFamily="-106" charset="-128"/>
        </a:defRPr>
      </a:lvl3pPr>
      <a:lvl4pPr algn="ctr" defTabSz="2193576" rtl="0" eaLnBrk="0" fontAlgn="base" hangingPunct="0">
        <a:spcBef>
          <a:spcPct val="0"/>
        </a:spcBef>
        <a:spcAft>
          <a:spcPct val="0"/>
        </a:spcAft>
        <a:defRPr sz="21098">
          <a:solidFill>
            <a:schemeClr val="tx1"/>
          </a:solidFill>
          <a:latin typeface="Calibri" pitchFamily="-106" charset="0"/>
          <a:ea typeface="MS PGothic" pitchFamily="34" charset="-128"/>
          <a:cs typeface="ＭＳ Ｐゴシック" pitchFamily="-106" charset="-128"/>
        </a:defRPr>
      </a:lvl4pPr>
      <a:lvl5pPr algn="ctr" defTabSz="2193576" rtl="0" eaLnBrk="0" fontAlgn="base" hangingPunct="0">
        <a:spcBef>
          <a:spcPct val="0"/>
        </a:spcBef>
        <a:spcAft>
          <a:spcPct val="0"/>
        </a:spcAft>
        <a:defRPr sz="21098">
          <a:solidFill>
            <a:schemeClr val="tx1"/>
          </a:solidFill>
          <a:latin typeface="Calibri" pitchFamily="-106" charset="0"/>
          <a:ea typeface="MS PGothic" pitchFamily="34" charset="-128"/>
          <a:cs typeface="ＭＳ Ｐゴシック" pitchFamily="-106" charset="-128"/>
        </a:defRPr>
      </a:lvl5pPr>
      <a:lvl6pPr marL="457127" algn="ctr" defTabSz="2193576" rtl="0" fontAlgn="base">
        <a:spcBef>
          <a:spcPct val="0"/>
        </a:spcBef>
        <a:spcAft>
          <a:spcPct val="0"/>
        </a:spcAft>
        <a:defRPr sz="21098">
          <a:solidFill>
            <a:schemeClr val="tx1"/>
          </a:solidFill>
          <a:latin typeface="Calibri" pitchFamily="-106" charset="0"/>
          <a:ea typeface="ＭＳ Ｐゴシック" pitchFamily="-106" charset="-128"/>
          <a:cs typeface="ＭＳ Ｐゴシック" pitchFamily="-106" charset="-128"/>
        </a:defRPr>
      </a:lvl6pPr>
      <a:lvl7pPr marL="914254" algn="ctr" defTabSz="2193576" rtl="0" fontAlgn="base">
        <a:spcBef>
          <a:spcPct val="0"/>
        </a:spcBef>
        <a:spcAft>
          <a:spcPct val="0"/>
        </a:spcAft>
        <a:defRPr sz="21098">
          <a:solidFill>
            <a:schemeClr val="tx1"/>
          </a:solidFill>
          <a:latin typeface="Calibri" pitchFamily="-106" charset="0"/>
          <a:ea typeface="ＭＳ Ｐゴシック" pitchFamily="-106" charset="-128"/>
          <a:cs typeface="ＭＳ Ｐゴシック" pitchFamily="-106" charset="-128"/>
        </a:defRPr>
      </a:lvl7pPr>
      <a:lvl8pPr marL="1371381" algn="ctr" defTabSz="2193576" rtl="0" fontAlgn="base">
        <a:spcBef>
          <a:spcPct val="0"/>
        </a:spcBef>
        <a:spcAft>
          <a:spcPct val="0"/>
        </a:spcAft>
        <a:defRPr sz="21098">
          <a:solidFill>
            <a:schemeClr val="tx1"/>
          </a:solidFill>
          <a:latin typeface="Calibri" pitchFamily="-106" charset="0"/>
          <a:ea typeface="ＭＳ Ｐゴシック" pitchFamily="-106" charset="-128"/>
          <a:cs typeface="ＭＳ Ｐゴシック" pitchFamily="-106" charset="-128"/>
        </a:defRPr>
      </a:lvl8pPr>
      <a:lvl9pPr marL="1828508" algn="ctr" defTabSz="2193576" rtl="0" fontAlgn="base">
        <a:spcBef>
          <a:spcPct val="0"/>
        </a:spcBef>
        <a:spcAft>
          <a:spcPct val="0"/>
        </a:spcAft>
        <a:defRPr sz="21098">
          <a:solidFill>
            <a:schemeClr val="tx1"/>
          </a:solidFill>
          <a:latin typeface="Calibri" pitchFamily="-106" charset="0"/>
          <a:ea typeface="ＭＳ Ｐゴシック" pitchFamily="-106" charset="-128"/>
          <a:cs typeface="ＭＳ Ｐゴシック" pitchFamily="-106" charset="-128"/>
        </a:defRPr>
      </a:lvl9pPr>
    </p:titleStyle>
    <p:bodyStyle>
      <a:lvl1pPr marL="1644390" indent="-1644390" algn="l" defTabSz="2193576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5400" kern="1200">
          <a:solidFill>
            <a:schemeClr val="tx1"/>
          </a:solidFill>
          <a:latin typeface="+mn-lt"/>
          <a:ea typeface="MS PGothic" pitchFamily="34" charset="-128"/>
          <a:cs typeface="ＭＳ Ｐゴシック" pitchFamily="-106" charset="-128"/>
        </a:defRPr>
      </a:lvl1pPr>
      <a:lvl2pPr marL="3564957" indent="-1371381" algn="l" defTabSz="2193576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3398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2pPr>
      <a:lvl3pPr marL="5485524" indent="-1096788" algn="l" defTabSz="2193576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1495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3pPr>
      <a:lvl4pPr marL="7679089" indent="-1096788" algn="l" defTabSz="2193576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9603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4pPr>
      <a:lvl5pPr marL="9872665" indent="-1096788" algn="l" defTabSz="2193576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9603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5pPr>
      <a:lvl6pPr marL="12068144" indent="-1097107" algn="l" defTabSz="2194214" rtl="0" eaLnBrk="1" latinLnBrk="0" hangingPunct="1">
        <a:spcBef>
          <a:spcPct val="20000"/>
        </a:spcBef>
        <a:buFont typeface="Arial"/>
        <a:buChar char="•"/>
        <a:defRPr sz="9603" kern="1200">
          <a:solidFill>
            <a:schemeClr val="tx1"/>
          </a:solidFill>
          <a:latin typeface="+mn-lt"/>
          <a:ea typeface="+mn-ea"/>
          <a:cs typeface="+mn-cs"/>
        </a:defRPr>
      </a:lvl6pPr>
      <a:lvl7pPr marL="14262358" indent="-1097107" algn="l" defTabSz="2194214" rtl="0" eaLnBrk="1" latinLnBrk="0" hangingPunct="1">
        <a:spcBef>
          <a:spcPct val="20000"/>
        </a:spcBef>
        <a:buFont typeface="Arial"/>
        <a:buChar char="•"/>
        <a:defRPr sz="9603" kern="1200">
          <a:solidFill>
            <a:schemeClr val="tx1"/>
          </a:solidFill>
          <a:latin typeface="+mn-lt"/>
          <a:ea typeface="+mn-ea"/>
          <a:cs typeface="+mn-cs"/>
        </a:defRPr>
      </a:lvl7pPr>
      <a:lvl8pPr marL="16456561" indent="-1097107" algn="l" defTabSz="2194214" rtl="0" eaLnBrk="1" latinLnBrk="0" hangingPunct="1">
        <a:spcBef>
          <a:spcPct val="20000"/>
        </a:spcBef>
        <a:buFont typeface="Arial"/>
        <a:buChar char="•"/>
        <a:defRPr sz="9603" kern="1200">
          <a:solidFill>
            <a:schemeClr val="tx1"/>
          </a:solidFill>
          <a:latin typeface="+mn-lt"/>
          <a:ea typeface="+mn-ea"/>
          <a:cs typeface="+mn-cs"/>
        </a:defRPr>
      </a:lvl8pPr>
      <a:lvl9pPr marL="18650764" indent="-1097107" algn="l" defTabSz="2194214" rtl="0" eaLnBrk="1" latinLnBrk="0" hangingPunct="1">
        <a:spcBef>
          <a:spcPct val="20000"/>
        </a:spcBef>
        <a:buFont typeface="Arial"/>
        <a:buChar char="•"/>
        <a:defRPr sz="960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94214" rtl="0" eaLnBrk="1" latinLnBrk="0" hangingPunct="1">
        <a:defRPr sz="8602" kern="1200">
          <a:solidFill>
            <a:schemeClr val="tx1"/>
          </a:solidFill>
          <a:latin typeface="+mn-lt"/>
          <a:ea typeface="+mn-ea"/>
          <a:cs typeface="+mn-cs"/>
        </a:defRPr>
      </a:lvl1pPr>
      <a:lvl2pPr marL="2194214" algn="l" defTabSz="2194214" rtl="0" eaLnBrk="1" latinLnBrk="0" hangingPunct="1">
        <a:defRPr sz="8602" kern="1200">
          <a:solidFill>
            <a:schemeClr val="tx1"/>
          </a:solidFill>
          <a:latin typeface="+mn-lt"/>
          <a:ea typeface="+mn-ea"/>
          <a:cs typeface="+mn-cs"/>
        </a:defRPr>
      </a:lvl2pPr>
      <a:lvl3pPr marL="4388417" algn="l" defTabSz="2194214" rtl="0" eaLnBrk="1" latinLnBrk="0" hangingPunct="1">
        <a:defRPr sz="8602" kern="1200">
          <a:solidFill>
            <a:schemeClr val="tx1"/>
          </a:solidFill>
          <a:latin typeface="+mn-lt"/>
          <a:ea typeface="+mn-ea"/>
          <a:cs typeface="+mn-cs"/>
        </a:defRPr>
      </a:lvl3pPr>
      <a:lvl4pPr marL="6582620" algn="l" defTabSz="2194214" rtl="0" eaLnBrk="1" latinLnBrk="0" hangingPunct="1">
        <a:defRPr sz="8602" kern="1200">
          <a:solidFill>
            <a:schemeClr val="tx1"/>
          </a:solidFill>
          <a:latin typeface="+mn-lt"/>
          <a:ea typeface="+mn-ea"/>
          <a:cs typeface="+mn-cs"/>
        </a:defRPr>
      </a:lvl4pPr>
      <a:lvl5pPr marL="8776834" algn="l" defTabSz="2194214" rtl="0" eaLnBrk="1" latinLnBrk="0" hangingPunct="1">
        <a:defRPr sz="8602" kern="1200">
          <a:solidFill>
            <a:schemeClr val="tx1"/>
          </a:solidFill>
          <a:latin typeface="+mn-lt"/>
          <a:ea typeface="+mn-ea"/>
          <a:cs typeface="+mn-cs"/>
        </a:defRPr>
      </a:lvl5pPr>
      <a:lvl6pPr marL="10971037" algn="l" defTabSz="2194214" rtl="0" eaLnBrk="1" latinLnBrk="0" hangingPunct="1">
        <a:defRPr sz="8602" kern="1200">
          <a:solidFill>
            <a:schemeClr val="tx1"/>
          </a:solidFill>
          <a:latin typeface="+mn-lt"/>
          <a:ea typeface="+mn-ea"/>
          <a:cs typeface="+mn-cs"/>
        </a:defRPr>
      </a:lvl6pPr>
      <a:lvl7pPr marL="13165251" algn="l" defTabSz="2194214" rtl="0" eaLnBrk="1" latinLnBrk="0" hangingPunct="1">
        <a:defRPr sz="8602" kern="1200">
          <a:solidFill>
            <a:schemeClr val="tx1"/>
          </a:solidFill>
          <a:latin typeface="+mn-lt"/>
          <a:ea typeface="+mn-ea"/>
          <a:cs typeface="+mn-cs"/>
        </a:defRPr>
      </a:lvl7pPr>
      <a:lvl8pPr marL="15359454" algn="l" defTabSz="2194214" rtl="0" eaLnBrk="1" latinLnBrk="0" hangingPunct="1">
        <a:defRPr sz="8602" kern="1200">
          <a:solidFill>
            <a:schemeClr val="tx1"/>
          </a:solidFill>
          <a:latin typeface="+mn-lt"/>
          <a:ea typeface="+mn-ea"/>
          <a:cs typeface="+mn-cs"/>
        </a:defRPr>
      </a:lvl8pPr>
      <a:lvl9pPr marL="17553668" algn="l" defTabSz="2194214" rtl="0" eaLnBrk="1" latinLnBrk="0" hangingPunct="1">
        <a:defRPr sz="860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13" Type="http://schemas.openxmlformats.org/officeDocument/2006/relationships/diagramData" Target="../diagrams/data3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17" Type="http://schemas.microsoft.com/office/2007/relationships/diagramDrawing" Target="../diagrams/drawing3.xml"/><Relationship Id="rId2" Type="http://schemas.openxmlformats.org/officeDocument/2006/relationships/image" Target="../media/image1.png"/><Relationship Id="rId16" Type="http://schemas.openxmlformats.org/officeDocument/2006/relationships/diagramColors" Target="../diagrams/colors3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5" Type="http://schemas.openxmlformats.org/officeDocument/2006/relationships/diagramQuickStyle" Target="../diagrams/quickStyle3.xml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Relationship Id="rId14" Type="http://schemas.openxmlformats.org/officeDocument/2006/relationships/diagramLayout" Target="../diagrams/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" name="Picture 5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5621" y="4956039"/>
            <a:ext cx="7664860" cy="5502709"/>
          </a:xfrm>
          <a:prstGeom prst="rect">
            <a:avLst/>
          </a:prstGeom>
        </p:spPr>
      </p:pic>
      <p:cxnSp>
        <p:nvCxnSpPr>
          <p:cNvPr id="54" name="Straight Connector 53"/>
          <p:cNvCxnSpPr/>
          <p:nvPr/>
        </p:nvCxnSpPr>
        <p:spPr>
          <a:xfrm>
            <a:off x="1270411" y="11582400"/>
            <a:ext cx="30390690" cy="0"/>
          </a:xfrm>
          <a:prstGeom prst="line">
            <a:avLst/>
          </a:prstGeom>
          <a:ln w="6350">
            <a:solidFill>
              <a:srgbClr val="C5B594"/>
            </a:solidFill>
            <a:prstDash val="soli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3" name="Rectangle 62"/>
          <p:cNvSpPr/>
          <p:nvPr/>
        </p:nvSpPr>
        <p:spPr>
          <a:xfrm>
            <a:off x="11037192" y="2001110"/>
            <a:ext cx="23221502" cy="15552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254">
              <a:lnSpc>
                <a:spcPct val="150000"/>
              </a:lnSpc>
              <a:tabLst>
                <a:tab pos="2636414" algn="ctr"/>
                <a:tab pos="3093541" algn="ctr"/>
                <a:tab pos="5272828" algn="r"/>
              </a:tabLst>
            </a:pPr>
            <a:r>
              <a:rPr lang="en-US" altLang="en-US" sz="7200" b="1" dirty="0" smtClean="0">
                <a:solidFill>
                  <a:srgbClr val="C5B594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College of Engineering &amp; Computer Science</a:t>
            </a:r>
            <a:endParaRPr lang="en-US" altLang="en-US" sz="7200" dirty="0">
              <a:solidFill>
                <a:srgbClr val="C5B594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4" name="Rectangle 5"/>
          <p:cNvSpPr>
            <a:spLocks noChangeArrowheads="1"/>
          </p:cNvSpPr>
          <p:nvPr/>
        </p:nvSpPr>
        <p:spPr bwMode="auto">
          <a:xfrm>
            <a:off x="11037192" y="3670640"/>
            <a:ext cx="9668037" cy="1311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3" tIns="45716" rIns="91443" bIns="45716" numCol="1" anchor="ctr" anchorCtr="0" compatLnSpc="1">
            <a:prstTxWarp prst="textNoShape">
              <a:avLst/>
            </a:prstTxWarp>
            <a:spAutoFit/>
          </a:bodyPr>
          <a:lstStyle>
            <a:lvl1pPr eaLnBrk="0" hangingPunct="0">
              <a:tabLst>
                <a:tab pos="2636838" algn="ctr"/>
                <a:tab pos="3094038" algn="ctr"/>
                <a:tab pos="5273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hangingPunct="0">
              <a:tabLst>
                <a:tab pos="2636838" algn="ctr"/>
                <a:tab pos="3094038" algn="ctr"/>
                <a:tab pos="5273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hangingPunct="0">
              <a:tabLst>
                <a:tab pos="2636838" algn="ctr"/>
                <a:tab pos="3094038" algn="ctr"/>
                <a:tab pos="5273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hangingPunct="0">
              <a:tabLst>
                <a:tab pos="2636838" algn="ctr"/>
                <a:tab pos="3094038" algn="ctr"/>
                <a:tab pos="5273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hangingPunct="0">
              <a:tabLst>
                <a:tab pos="2636838" algn="ctr"/>
                <a:tab pos="3094038" algn="ctr"/>
                <a:tab pos="5273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636838" algn="ctr"/>
                <a:tab pos="3094038" algn="ctr"/>
                <a:tab pos="5273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636838" algn="ctr"/>
                <a:tab pos="3094038" algn="ctr"/>
                <a:tab pos="5273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636838" algn="ctr"/>
                <a:tab pos="3094038" algn="ctr"/>
                <a:tab pos="5273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636838" algn="ctr"/>
                <a:tab pos="3094038" algn="ctr"/>
                <a:tab pos="5273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914254">
              <a:lnSpc>
                <a:spcPct val="150000"/>
              </a:lnSpc>
              <a:tabLst>
                <a:tab pos="2636414" algn="ctr"/>
                <a:tab pos="3093541" algn="ctr"/>
                <a:tab pos="5272828" algn="r"/>
              </a:tabLst>
            </a:pPr>
            <a:r>
              <a:rPr lang="en-US" altLang="en-US" sz="6000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Computer </a:t>
            </a:r>
            <a:r>
              <a:rPr lang="en-US" altLang="en-US" sz="6000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Science </a:t>
            </a:r>
            <a:r>
              <a:rPr lang="en-US" altLang="en-US" sz="60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Department</a:t>
            </a:r>
            <a:endParaRPr lang="en-US" altLang="en-US" sz="6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67" name="Group 66"/>
          <p:cNvGrpSpPr/>
          <p:nvPr/>
        </p:nvGrpSpPr>
        <p:grpSpPr>
          <a:xfrm>
            <a:off x="10750012" y="4965135"/>
            <a:ext cx="19719612" cy="5783691"/>
            <a:chOff x="2580387" y="4754107"/>
            <a:chExt cx="19719612" cy="5783691"/>
          </a:xfrm>
        </p:grpSpPr>
        <p:sp>
          <p:nvSpPr>
            <p:cNvPr id="68" name="TextBox 11"/>
            <p:cNvSpPr txBox="1">
              <a:spLocks noChangeArrowheads="1"/>
            </p:cNvSpPr>
            <p:nvPr/>
          </p:nvSpPr>
          <p:spPr bwMode="auto">
            <a:xfrm>
              <a:off x="2580387" y="4754107"/>
              <a:ext cx="19719612" cy="30285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438911" tIns="219461" rIns="438911" bIns="219461">
              <a:spAutoFit/>
            </a:bodyPr>
            <a:lstStyle/>
            <a:p>
              <a:r>
                <a:rPr lang="en-US" sz="8000" b="1" dirty="0">
                  <a:solidFill>
                    <a:srgbClr val="C5B594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MTP </a:t>
              </a:r>
              <a:r>
                <a:rPr lang="en-US" sz="8000" b="1" dirty="0" smtClean="0">
                  <a:solidFill>
                    <a:srgbClr val="C5B594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TITLE MTP TITLE</a:t>
              </a:r>
              <a:r>
                <a:rPr lang="ar-SA" sz="8000" b="1" dirty="0" smtClean="0">
                  <a:solidFill>
                    <a:srgbClr val="C5B594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8000" b="1" dirty="0" smtClean="0">
                  <a:solidFill>
                    <a:srgbClr val="C5B594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MTP </a:t>
              </a:r>
              <a:r>
                <a:rPr lang="en-US" sz="8000" b="1" dirty="0">
                  <a:solidFill>
                    <a:srgbClr val="C5B594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TITLE</a:t>
              </a:r>
            </a:p>
            <a:p>
              <a:endParaRPr lang="en-US" sz="8800" b="1" dirty="0">
                <a:solidFill>
                  <a:srgbClr val="C5B594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9" name="TextBox 11"/>
            <p:cNvSpPr txBox="1">
              <a:spLocks noChangeArrowheads="1"/>
            </p:cNvSpPr>
            <p:nvPr/>
          </p:nvSpPr>
          <p:spPr bwMode="auto">
            <a:xfrm>
              <a:off x="2580387" y="8062014"/>
              <a:ext cx="17943115" cy="13665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438911" tIns="219461" rIns="438911" bIns="219461">
              <a:spAutoFit/>
            </a:bodyPr>
            <a:lstStyle/>
            <a:p>
              <a:r>
                <a:rPr lang="en-US" sz="6000" b="1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St1 Name, St2 Name</a:t>
              </a:r>
              <a:endParaRPr lang="en-US" sz="6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1" name="TextBox 11"/>
            <p:cNvSpPr txBox="1">
              <a:spLocks noChangeArrowheads="1"/>
            </p:cNvSpPr>
            <p:nvPr/>
          </p:nvSpPr>
          <p:spPr bwMode="auto">
            <a:xfrm>
              <a:off x="2580387" y="9355926"/>
              <a:ext cx="17943115" cy="11818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438911" tIns="219461" rIns="438911" bIns="219461">
              <a:spAutoFit/>
            </a:bodyPr>
            <a:lstStyle/>
            <a:p>
              <a:r>
                <a:rPr lang="en-US" sz="48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Name of Supervisor</a:t>
              </a:r>
            </a:p>
          </p:txBody>
        </p:sp>
        <p:sp>
          <p:nvSpPr>
            <p:cNvPr id="72" name="TextBox 11"/>
            <p:cNvSpPr txBox="1">
              <a:spLocks noChangeArrowheads="1"/>
            </p:cNvSpPr>
            <p:nvPr/>
          </p:nvSpPr>
          <p:spPr bwMode="auto">
            <a:xfrm>
              <a:off x="2580387" y="6352955"/>
              <a:ext cx="17943115" cy="12742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438911" tIns="219461" rIns="438911" bIns="219461">
              <a:spAutoFit/>
            </a:bodyPr>
            <a:lstStyle/>
            <a:p>
              <a:r>
                <a:rPr lang="en-US" sz="5400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Course Name [Course Code]</a:t>
              </a:r>
              <a:endParaRPr lang="en-US" sz="5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73" name="TextBox 39"/>
          <p:cNvSpPr txBox="1">
            <a:spLocks noChangeArrowheads="1"/>
          </p:cNvSpPr>
          <p:nvPr/>
        </p:nvSpPr>
        <p:spPr bwMode="auto">
          <a:xfrm>
            <a:off x="1992575" y="12637709"/>
            <a:ext cx="3533340" cy="8303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796" b="1" dirty="0">
                <a:solidFill>
                  <a:srgbClr val="C5B59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ABSTRACT</a:t>
            </a:r>
            <a:endParaRPr lang="en-US" sz="5401" dirty="0">
              <a:solidFill>
                <a:srgbClr val="C5B594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4" name="TextBox 59"/>
          <p:cNvSpPr txBox="1">
            <a:spLocks noChangeArrowheads="1"/>
          </p:cNvSpPr>
          <p:nvPr/>
        </p:nvSpPr>
        <p:spPr bwMode="auto">
          <a:xfrm>
            <a:off x="2007815" y="13658163"/>
            <a:ext cx="28718156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numCol="2" spcCol="1800000">
            <a:spAutoFit/>
          </a:bodyPr>
          <a:lstStyle/>
          <a:p>
            <a:pPr algn="just"/>
            <a:r>
              <a:rPr lang="en-US" sz="4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Write your abstract </a:t>
            </a:r>
            <a:r>
              <a:rPr lang="en-US" sz="4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here…</a:t>
            </a:r>
            <a:r>
              <a:rPr lang="en-US" sz="4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Write your abstract </a:t>
            </a:r>
            <a:r>
              <a:rPr lang="en-US" sz="4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here…</a:t>
            </a:r>
            <a:r>
              <a:rPr lang="en-US" sz="4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Write your abstract here</a:t>
            </a:r>
            <a:r>
              <a:rPr lang="en-US" sz="4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r>
              <a:rPr lang="en-US" sz="4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here…Write your abstract here</a:t>
            </a:r>
            <a:r>
              <a:rPr lang="en-US" sz="4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r>
              <a:rPr lang="en-US" sz="4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here…Write your abstract here</a:t>
            </a:r>
            <a:r>
              <a:rPr lang="en-US" sz="4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r>
              <a:rPr lang="en-US" sz="4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here…Write your abstract here</a:t>
            </a:r>
            <a:r>
              <a:rPr lang="en-US" sz="4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r>
              <a:rPr lang="en-US" sz="4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here…Write your abstract here</a:t>
            </a:r>
            <a:r>
              <a:rPr lang="en-US" sz="4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r>
              <a:rPr lang="en-US" sz="4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here…Write your abstract here</a:t>
            </a:r>
            <a:r>
              <a:rPr lang="en-US" sz="4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r>
              <a:rPr lang="en-US" sz="4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here…Write </a:t>
            </a:r>
            <a:r>
              <a:rPr lang="en-US" sz="4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your</a:t>
            </a:r>
            <a:endParaRPr lang="en-US" sz="4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5" name="Rounded Rectangle 74"/>
          <p:cNvSpPr/>
          <p:nvPr/>
        </p:nvSpPr>
        <p:spPr>
          <a:xfrm>
            <a:off x="1250811" y="12322253"/>
            <a:ext cx="30410289" cy="3531927"/>
          </a:xfrm>
          <a:prstGeom prst="roundRect">
            <a:avLst>
              <a:gd name="adj" fmla="val 13553"/>
            </a:avLst>
          </a:prstGeom>
          <a:noFill/>
          <a:ln>
            <a:solidFill>
              <a:srgbClr val="C5B594"/>
            </a:solidFill>
            <a:prstDash val="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438911" tIns="219461" rIns="438911" bIns="219461" anchor="ctr"/>
          <a:lstStyle/>
          <a:p>
            <a:pPr algn="ctr">
              <a:defRPr/>
            </a:pPr>
            <a:endParaRPr lang="en-US" sz="8602">
              <a:solidFill>
                <a:srgbClr val="FFFFFF"/>
              </a:solidFill>
              <a:latin typeface="Times New Roman" panose="02020603050405020304" pitchFamily="18" charset="0"/>
              <a:ea typeface="ＭＳ Ｐゴシック" pitchFamily="48" charset="-128"/>
              <a:cs typeface="Times New Roman" panose="02020603050405020304" pitchFamily="18" charset="0"/>
            </a:endParaRPr>
          </a:p>
        </p:txBody>
      </p:sp>
      <p:sp>
        <p:nvSpPr>
          <p:cNvPr id="76" name="TextBox 39"/>
          <p:cNvSpPr txBox="1">
            <a:spLocks noChangeArrowheads="1"/>
          </p:cNvSpPr>
          <p:nvPr/>
        </p:nvSpPr>
        <p:spPr bwMode="auto">
          <a:xfrm>
            <a:off x="1907169" y="16647101"/>
            <a:ext cx="5102679" cy="8303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796" b="1" dirty="0">
                <a:solidFill>
                  <a:srgbClr val="C5B59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  <a:endParaRPr lang="en-US" sz="5401" dirty="0">
              <a:solidFill>
                <a:srgbClr val="C5B594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7" name="TextBox 59"/>
          <p:cNvSpPr txBox="1">
            <a:spLocks noChangeArrowheads="1"/>
          </p:cNvSpPr>
          <p:nvPr/>
        </p:nvSpPr>
        <p:spPr bwMode="auto">
          <a:xfrm>
            <a:off x="1922409" y="17667555"/>
            <a:ext cx="28718156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numCol="2" spcCol="1800000">
            <a:spAutoFit/>
          </a:bodyPr>
          <a:lstStyle/>
          <a:p>
            <a:pPr algn="just"/>
            <a:r>
              <a:rPr lang="en-US" sz="4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Write your introduction </a:t>
            </a:r>
            <a:r>
              <a:rPr lang="en-US" sz="4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here…Write</a:t>
            </a:r>
            <a:r>
              <a:rPr lang="en-US" sz="4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Write</a:t>
            </a:r>
            <a:r>
              <a:rPr lang="en-US" sz="4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your introduction here…Write </a:t>
            </a:r>
            <a:r>
              <a:rPr lang="en-US" sz="40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Write</a:t>
            </a:r>
            <a:r>
              <a:rPr lang="en-US" sz="4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your introduction here…Write </a:t>
            </a:r>
            <a:r>
              <a:rPr lang="en-US" sz="40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Write</a:t>
            </a:r>
            <a:r>
              <a:rPr lang="en-US" sz="4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your introduction here…Write </a:t>
            </a:r>
            <a:r>
              <a:rPr lang="en-US" sz="40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Write</a:t>
            </a:r>
            <a:r>
              <a:rPr lang="en-US" sz="4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your introduction here…Write </a:t>
            </a:r>
            <a:r>
              <a:rPr lang="en-US" sz="40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Write</a:t>
            </a:r>
            <a:r>
              <a:rPr lang="en-US" sz="4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your introduction here…Write </a:t>
            </a:r>
            <a:r>
              <a:rPr lang="en-US" sz="40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Write</a:t>
            </a:r>
            <a:r>
              <a:rPr lang="en-US" sz="4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your introduction here…Write </a:t>
            </a:r>
            <a:r>
              <a:rPr lang="en-US" sz="40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Write</a:t>
            </a:r>
            <a:r>
              <a:rPr lang="en-US" sz="4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your introduction here…Write </a:t>
            </a:r>
            <a:r>
              <a:rPr lang="en-US" sz="40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Write</a:t>
            </a:r>
            <a:r>
              <a:rPr lang="en-US" sz="4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your introduction here…Write </a:t>
            </a:r>
            <a:r>
              <a:rPr lang="en-US" sz="40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Write</a:t>
            </a:r>
            <a:r>
              <a:rPr lang="en-US" sz="4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your introduction here…Write </a:t>
            </a:r>
            <a:r>
              <a:rPr lang="en-US" sz="40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Write</a:t>
            </a:r>
            <a:r>
              <a:rPr lang="en-US" sz="4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your introduction here…Write </a:t>
            </a:r>
            <a:endParaRPr lang="en-US" sz="4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8" name="Rounded Rectangle 77"/>
          <p:cNvSpPr/>
          <p:nvPr/>
        </p:nvSpPr>
        <p:spPr>
          <a:xfrm>
            <a:off x="1165405" y="16371509"/>
            <a:ext cx="30410289" cy="4425649"/>
          </a:xfrm>
          <a:prstGeom prst="roundRect">
            <a:avLst>
              <a:gd name="adj" fmla="val 9253"/>
            </a:avLst>
          </a:prstGeom>
          <a:noFill/>
          <a:ln>
            <a:solidFill>
              <a:srgbClr val="C5B594"/>
            </a:solidFill>
            <a:prstDash val="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438911" tIns="219461" rIns="438911" bIns="219461" anchor="ctr"/>
          <a:lstStyle/>
          <a:p>
            <a:pPr algn="ctr">
              <a:defRPr/>
            </a:pPr>
            <a:endParaRPr lang="en-US" sz="8602">
              <a:solidFill>
                <a:srgbClr val="FFFFFF"/>
              </a:solidFill>
              <a:latin typeface="Times New Roman" panose="02020603050405020304" pitchFamily="18" charset="0"/>
              <a:ea typeface="ＭＳ Ｐゴシック" pitchFamily="48" charset="-128"/>
              <a:cs typeface="Times New Roman" panose="02020603050405020304" pitchFamily="18" charset="0"/>
            </a:endParaRPr>
          </a:p>
        </p:txBody>
      </p:sp>
      <p:sp>
        <p:nvSpPr>
          <p:cNvPr id="79" name="TextBox 39"/>
          <p:cNvSpPr txBox="1">
            <a:spLocks noChangeArrowheads="1"/>
          </p:cNvSpPr>
          <p:nvPr/>
        </p:nvSpPr>
        <p:spPr bwMode="auto">
          <a:xfrm>
            <a:off x="1937650" y="34466568"/>
            <a:ext cx="7506799" cy="8303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796" b="1" dirty="0">
                <a:solidFill>
                  <a:srgbClr val="C5B59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RESULTS &amp; DISCUSSION</a:t>
            </a:r>
          </a:p>
        </p:txBody>
      </p:sp>
      <p:sp>
        <p:nvSpPr>
          <p:cNvPr id="80" name="TextBox 59"/>
          <p:cNvSpPr txBox="1">
            <a:spLocks noChangeArrowheads="1"/>
          </p:cNvSpPr>
          <p:nvPr/>
        </p:nvSpPr>
        <p:spPr bwMode="auto">
          <a:xfrm>
            <a:off x="1952890" y="35487022"/>
            <a:ext cx="13591911" cy="84140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noAutofit/>
          </a:bodyPr>
          <a:lstStyle/>
          <a:p>
            <a:pPr algn="just"/>
            <a:r>
              <a:rPr lang="en-US" sz="4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Write your results and figures </a:t>
            </a:r>
            <a:r>
              <a:rPr lang="en-US" sz="4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here </a:t>
            </a:r>
            <a:r>
              <a:rPr lang="en-US" sz="4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Write your results and figures </a:t>
            </a:r>
            <a:r>
              <a:rPr lang="en-US" sz="4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here </a:t>
            </a:r>
            <a:r>
              <a:rPr lang="en-US" sz="4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Write your results and figures </a:t>
            </a:r>
            <a:r>
              <a:rPr lang="en-US" sz="4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here </a:t>
            </a:r>
            <a:r>
              <a:rPr lang="en-US" sz="4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Write your results and figures </a:t>
            </a:r>
            <a:r>
              <a:rPr lang="en-US" sz="4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here Write </a:t>
            </a:r>
            <a:r>
              <a:rPr lang="en-US" sz="4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your results and figures here</a:t>
            </a:r>
          </a:p>
          <a:p>
            <a:pPr algn="just"/>
            <a:endParaRPr lang="en-US" sz="4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4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4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4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1" name="Rounded Rectangle 80"/>
          <p:cNvSpPr/>
          <p:nvPr/>
        </p:nvSpPr>
        <p:spPr>
          <a:xfrm>
            <a:off x="1195886" y="34190976"/>
            <a:ext cx="30410289" cy="10588059"/>
          </a:xfrm>
          <a:prstGeom prst="roundRect">
            <a:avLst>
              <a:gd name="adj" fmla="val 3120"/>
            </a:avLst>
          </a:prstGeom>
          <a:noFill/>
          <a:ln>
            <a:solidFill>
              <a:srgbClr val="C5B594"/>
            </a:solidFill>
            <a:prstDash val="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438911" tIns="219461" rIns="438911" bIns="219461" anchor="ctr"/>
          <a:lstStyle/>
          <a:p>
            <a:pPr algn="ctr">
              <a:defRPr/>
            </a:pPr>
            <a:endParaRPr lang="en-US" sz="8602">
              <a:solidFill>
                <a:srgbClr val="FFFFFF"/>
              </a:solidFill>
              <a:latin typeface="Times New Roman" panose="02020603050405020304" pitchFamily="18" charset="0"/>
              <a:ea typeface="ＭＳ Ｐゴシック" pitchFamily="48" charset="-128"/>
              <a:cs typeface="Times New Roman" panose="02020603050405020304" pitchFamily="18" charset="0"/>
            </a:endParaRPr>
          </a:p>
        </p:txBody>
      </p:sp>
      <p:sp>
        <p:nvSpPr>
          <p:cNvPr id="82" name="TextBox 59"/>
          <p:cNvSpPr txBox="1">
            <a:spLocks noChangeArrowheads="1"/>
          </p:cNvSpPr>
          <p:nvPr/>
        </p:nvSpPr>
        <p:spPr bwMode="auto">
          <a:xfrm>
            <a:off x="16916401" y="35487022"/>
            <a:ext cx="13413842" cy="13080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noAutofit/>
          </a:bodyPr>
          <a:lstStyle/>
          <a:p>
            <a:pPr algn="just"/>
            <a:r>
              <a:rPr lang="en-US" sz="4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Write your results and figures here</a:t>
            </a:r>
          </a:p>
        </p:txBody>
      </p:sp>
      <p:graphicFrame>
        <p:nvGraphicFramePr>
          <p:cNvPr id="83" name="Diagram 82"/>
          <p:cNvGraphicFramePr/>
          <p:nvPr>
            <p:extLst>
              <p:ext uri="{D42A27DB-BD31-4B8C-83A1-F6EECF244321}">
                <p14:modId xmlns:p14="http://schemas.microsoft.com/office/powerpoint/2010/main" val="1178181450"/>
              </p:ext>
            </p:extLst>
          </p:nvPr>
        </p:nvGraphicFramePr>
        <p:xfrm>
          <a:off x="17106186" y="36665306"/>
          <a:ext cx="14124005" cy="80200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84" name="Diagram 83"/>
          <p:cNvGraphicFramePr/>
          <p:nvPr>
            <p:extLst>
              <p:ext uri="{D42A27DB-BD31-4B8C-83A1-F6EECF244321}">
                <p14:modId xmlns:p14="http://schemas.microsoft.com/office/powerpoint/2010/main" val="1153199221"/>
              </p:ext>
            </p:extLst>
          </p:nvPr>
        </p:nvGraphicFramePr>
        <p:xfrm>
          <a:off x="1671602" y="37928311"/>
          <a:ext cx="14124005" cy="67570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85" name="TextBox 39"/>
          <p:cNvSpPr txBox="1">
            <a:spLocks noChangeArrowheads="1"/>
          </p:cNvSpPr>
          <p:nvPr/>
        </p:nvSpPr>
        <p:spPr bwMode="auto">
          <a:xfrm>
            <a:off x="1907169" y="21587232"/>
            <a:ext cx="4079963" cy="8303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796" b="1" dirty="0">
                <a:solidFill>
                  <a:srgbClr val="C5B59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OBJECTIVES</a:t>
            </a:r>
            <a:endParaRPr lang="en-US" sz="5401" dirty="0">
              <a:solidFill>
                <a:srgbClr val="C5B594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6" name="TextBox 59"/>
          <p:cNvSpPr txBox="1">
            <a:spLocks noChangeArrowheads="1"/>
          </p:cNvSpPr>
          <p:nvPr/>
        </p:nvSpPr>
        <p:spPr bwMode="auto">
          <a:xfrm>
            <a:off x="1922409" y="22607685"/>
            <a:ext cx="13622392" cy="80499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noAutofit/>
          </a:bodyPr>
          <a:lstStyle/>
          <a:p>
            <a:pPr algn="just">
              <a:spcBef>
                <a:spcPts val="1200"/>
              </a:spcBef>
              <a:spcAft>
                <a:spcPts val="1200"/>
              </a:spcAft>
            </a:pPr>
            <a:r>
              <a:rPr lang="en-US" sz="4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Write your objective(s</a:t>
            </a:r>
            <a:r>
              <a:rPr lang="en-US" sz="4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4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7" name="Rounded Rectangle 86"/>
          <p:cNvSpPr/>
          <p:nvPr/>
        </p:nvSpPr>
        <p:spPr>
          <a:xfrm>
            <a:off x="1165406" y="21311640"/>
            <a:ext cx="15020802" cy="12304277"/>
          </a:xfrm>
          <a:prstGeom prst="roundRect">
            <a:avLst>
              <a:gd name="adj" fmla="val 2894"/>
            </a:avLst>
          </a:prstGeom>
          <a:noFill/>
          <a:ln>
            <a:solidFill>
              <a:srgbClr val="C5B594"/>
            </a:solidFill>
            <a:prstDash val="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438911" tIns="219461" rIns="438911" bIns="219461" anchor="ctr"/>
          <a:lstStyle/>
          <a:p>
            <a:pPr algn="ctr">
              <a:defRPr/>
            </a:pPr>
            <a:endParaRPr lang="en-US" sz="8602">
              <a:solidFill>
                <a:srgbClr val="FFFFFF"/>
              </a:solidFill>
              <a:latin typeface="Times New Roman" panose="02020603050405020304" pitchFamily="18" charset="0"/>
              <a:ea typeface="ＭＳ Ｐゴシック" pitchFamily="48" charset="-128"/>
              <a:cs typeface="Times New Roman" panose="02020603050405020304" pitchFamily="18" charset="0"/>
            </a:endParaRPr>
          </a:p>
        </p:txBody>
      </p:sp>
      <p:sp>
        <p:nvSpPr>
          <p:cNvPr id="88" name="TextBox 39"/>
          <p:cNvSpPr txBox="1">
            <a:spLocks noChangeArrowheads="1"/>
          </p:cNvSpPr>
          <p:nvPr/>
        </p:nvSpPr>
        <p:spPr bwMode="auto">
          <a:xfrm>
            <a:off x="17296655" y="21587232"/>
            <a:ext cx="7825412" cy="8303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796" b="1" dirty="0">
                <a:solidFill>
                  <a:srgbClr val="C5B59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MATERIALS &amp; </a:t>
            </a:r>
            <a:r>
              <a:rPr lang="en-US" sz="4796" b="1" dirty="0" smtClean="0">
                <a:solidFill>
                  <a:srgbClr val="C5B59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METHODS</a:t>
            </a:r>
            <a:endParaRPr lang="en-US" sz="4796" b="1" dirty="0">
              <a:solidFill>
                <a:srgbClr val="C5B594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9" name="TextBox 59"/>
          <p:cNvSpPr txBox="1">
            <a:spLocks noChangeArrowheads="1"/>
          </p:cNvSpPr>
          <p:nvPr/>
        </p:nvSpPr>
        <p:spPr bwMode="auto">
          <a:xfrm>
            <a:off x="17311895" y="22607685"/>
            <a:ext cx="13622392" cy="28599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noAutofit/>
          </a:bodyPr>
          <a:lstStyle/>
          <a:p>
            <a:pPr algn="just">
              <a:spcBef>
                <a:spcPts val="1200"/>
              </a:spcBef>
              <a:spcAft>
                <a:spcPts val="1200"/>
              </a:spcAft>
            </a:pPr>
            <a:r>
              <a:rPr lang="en-US" sz="4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Write your methodology here</a:t>
            </a:r>
            <a:r>
              <a:rPr lang="en-US" sz="4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endParaRPr lang="en-US" sz="4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0" name="Rounded Rectangle 89"/>
          <p:cNvSpPr/>
          <p:nvPr/>
        </p:nvSpPr>
        <p:spPr>
          <a:xfrm>
            <a:off x="16554892" y="21311640"/>
            <a:ext cx="15020802" cy="12304277"/>
          </a:xfrm>
          <a:prstGeom prst="roundRect">
            <a:avLst>
              <a:gd name="adj" fmla="val 2281"/>
            </a:avLst>
          </a:prstGeom>
          <a:noFill/>
          <a:ln>
            <a:solidFill>
              <a:srgbClr val="C5B594"/>
            </a:solidFill>
            <a:prstDash val="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438911" tIns="219461" rIns="438911" bIns="219461" anchor="ctr"/>
          <a:lstStyle/>
          <a:p>
            <a:pPr algn="ctr">
              <a:defRPr/>
            </a:pPr>
            <a:endParaRPr lang="en-US" sz="8602">
              <a:solidFill>
                <a:srgbClr val="FFFFFF"/>
              </a:solidFill>
              <a:latin typeface="Times New Roman" panose="02020603050405020304" pitchFamily="18" charset="0"/>
              <a:ea typeface="ＭＳ Ｐゴシック" pitchFamily="48" charset="-128"/>
              <a:cs typeface="Times New Roman" panose="02020603050405020304" pitchFamily="18" charset="0"/>
            </a:endParaRPr>
          </a:p>
        </p:txBody>
      </p:sp>
      <p:graphicFrame>
        <p:nvGraphicFramePr>
          <p:cNvPr id="91" name="Diagram 90"/>
          <p:cNvGraphicFramePr/>
          <p:nvPr>
            <p:extLst>
              <p:ext uri="{D42A27DB-BD31-4B8C-83A1-F6EECF244321}">
                <p14:modId xmlns:p14="http://schemas.microsoft.com/office/powerpoint/2010/main" val="467726337"/>
              </p:ext>
            </p:extLst>
          </p:nvPr>
        </p:nvGraphicFramePr>
        <p:xfrm>
          <a:off x="17106186" y="28230425"/>
          <a:ext cx="14124005" cy="56382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  <p:sp>
        <p:nvSpPr>
          <p:cNvPr id="92" name="TextBox 39"/>
          <p:cNvSpPr txBox="1">
            <a:spLocks noChangeArrowheads="1"/>
          </p:cNvSpPr>
          <p:nvPr/>
        </p:nvSpPr>
        <p:spPr bwMode="auto">
          <a:xfrm>
            <a:off x="2088463" y="45624711"/>
            <a:ext cx="4350871" cy="8303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796" b="1" dirty="0" smtClean="0">
                <a:solidFill>
                  <a:srgbClr val="C5B59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CONCLUSION</a:t>
            </a:r>
            <a:endParaRPr lang="en-US" sz="5401" dirty="0">
              <a:solidFill>
                <a:srgbClr val="C5B594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3" name="TextBox 59"/>
          <p:cNvSpPr txBox="1">
            <a:spLocks noChangeArrowheads="1"/>
          </p:cNvSpPr>
          <p:nvPr/>
        </p:nvSpPr>
        <p:spPr bwMode="auto">
          <a:xfrm>
            <a:off x="2103703" y="46645164"/>
            <a:ext cx="13622392" cy="36675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noAutofit/>
          </a:bodyPr>
          <a:lstStyle/>
          <a:p>
            <a:pPr algn="just">
              <a:spcBef>
                <a:spcPts val="1200"/>
              </a:spcBef>
              <a:spcAft>
                <a:spcPts val="1200"/>
              </a:spcAft>
            </a:pPr>
            <a:r>
              <a:rPr lang="en-US" sz="4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Write the conclusion here….</a:t>
            </a:r>
          </a:p>
        </p:txBody>
      </p:sp>
      <p:sp>
        <p:nvSpPr>
          <p:cNvPr id="94" name="Rounded Rectangle 93"/>
          <p:cNvSpPr/>
          <p:nvPr/>
        </p:nvSpPr>
        <p:spPr>
          <a:xfrm>
            <a:off x="1165405" y="45349120"/>
            <a:ext cx="15202097" cy="4963553"/>
          </a:xfrm>
          <a:prstGeom prst="roundRect">
            <a:avLst>
              <a:gd name="adj" fmla="val 6573"/>
            </a:avLst>
          </a:prstGeom>
          <a:noFill/>
          <a:ln>
            <a:solidFill>
              <a:srgbClr val="C5B594"/>
            </a:solidFill>
            <a:prstDash val="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438911" tIns="219461" rIns="438911" bIns="219461" anchor="ctr"/>
          <a:lstStyle/>
          <a:p>
            <a:pPr algn="ctr">
              <a:defRPr/>
            </a:pPr>
            <a:endParaRPr lang="en-US" sz="8602">
              <a:solidFill>
                <a:srgbClr val="FFFFFF"/>
              </a:solidFill>
              <a:latin typeface="Times New Roman" panose="02020603050405020304" pitchFamily="18" charset="0"/>
              <a:ea typeface="ＭＳ Ｐゴシック" pitchFamily="48" charset="-128"/>
              <a:cs typeface="Times New Roman" panose="02020603050405020304" pitchFamily="18" charset="0"/>
            </a:endParaRPr>
          </a:p>
        </p:txBody>
      </p:sp>
      <p:sp>
        <p:nvSpPr>
          <p:cNvPr id="95" name="TextBox 39"/>
          <p:cNvSpPr txBox="1">
            <a:spLocks noChangeArrowheads="1"/>
          </p:cNvSpPr>
          <p:nvPr/>
        </p:nvSpPr>
        <p:spPr bwMode="auto">
          <a:xfrm>
            <a:off x="17477949" y="45624711"/>
            <a:ext cx="4318811" cy="8303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796" b="1" dirty="0">
                <a:solidFill>
                  <a:srgbClr val="C5B59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REFERENCES</a:t>
            </a:r>
          </a:p>
        </p:txBody>
      </p:sp>
      <p:sp>
        <p:nvSpPr>
          <p:cNvPr id="96" name="TextBox 59"/>
          <p:cNvSpPr txBox="1">
            <a:spLocks noChangeArrowheads="1"/>
          </p:cNvSpPr>
          <p:nvPr/>
        </p:nvSpPr>
        <p:spPr bwMode="auto">
          <a:xfrm>
            <a:off x="17493189" y="46645164"/>
            <a:ext cx="13622392" cy="36675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noAutofit/>
          </a:bodyPr>
          <a:lstStyle/>
          <a:p>
            <a:pPr algn="just">
              <a:spcBef>
                <a:spcPts val="1200"/>
              </a:spcBef>
              <a:spcAft>
                <a:spcPts val="1200"/>
              </a:spcAft>
            </a:pPr>
            <a:r>
              <a:rPr lang="en-US" sz="4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List your references here</a:t>
            </a:r>
          </a:p>
        </p:txBody>
      </p:sp>
      <p:sp>
        <p:nvSpPr>
          <p:cNvPr id="97" name="Rounded Rectangle 96"/>
          <p:cNvSpPr/>
          <p:nvPr/>
        </p:nvSpPr>
        <p:spPr>
          <a:xfrm>
            <a:off x="16736186" y="45349120"/>
            <a:ext cx="14924914" cy="4963553"/>
          </a:xfrm>
          <a:prstGeom prst="roundRect">
            <a:avLst>
              <a:gd name="adj" fmla="val 4730"/>
            </a:avLst>
          </a:prstGeom>
          <a:noFill/>
          <a:ln>
            <a:solidFill>
              <a:srgbClr val="C5B594"/>
            </a:solidFill>
            <a:prstDash val="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438911" tIns="219461" rIns="438911" bIns="219461" anchor="ctr"/>
          <a:lstStyle/>
          <a:p>
            <a:pPr algn="ctr">
              <a:defRPr/>
            </a:pPr>
            <a:endParaRPr lang="en-US" sz="8602">
              <a:solidFill>
                <a:srgbClr val="FFFFFF"/>
              </a:solidFill>
              <a:latin typeface="Times New Roman" panose="02020603050405020304" pitchFamily="18" charset="0"/>
              <a:ea typeface="ＭＳ Ｐゴシック" pitchFamily="48" charset="-128"/>
              <a:cs typeface="Times New Roman" panose="02020603050405020304" pitchFamily="18" charset="0"/>
            </a:endParaRPr>
          </a:p>
        </p:txBody>
      </p:sp>
      <p:sp>
        <p:nvSpPr>
          <p:cNvPr id="98" name="Rounded Rectangle 97"/>
          <p:cNvSpPr/>
          <p:nvPr/>
        </p:nvSpPr>
        <p:spPr>
          <a:xfrm>
            <a:off x="1563885" y="912928"/>
            <a:ext cx="6208237" cy="1296053"/>
          </a:xfrm>
          <a:prstGeom prst="roundRect">
            <a:avLst>
              <a:gd name="adj" fmla="val 50000"/>
            </a:avLst>
          </a:prstGeom>
          <a:noFill/>
          <a:ln>
            <a:solidFill>
              <a:srgbClr val="C5B59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600"/>
          </a:p>
        </p:txBody>
      </p:sp>
      <p:sp>
        <p:nvSpPr>
          <p:cNvPr id="99" name="TextBox 11"/>
          <p:cNvSpPr txBox="1">
            <a:spLocks noChangeArrowheads="1"/>
          </p:cNvSpPr>
          <p:nvPr/>
        </p:nvSpPr>
        <p:spPr bwMode="auto">
          <a:xfrm>
            <a:off x="1907169" y="883493"/>
            <a:ext cx="5521669" cy="1366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438911" tIns="219461" rIns="438911" bIns="219461">
            <a:spAutoFit/>
          </a:bodyPr>
          <a:lstStyle/>
          <a:p>
            <a:pPr algn="ctr"/>
            <a:r>
              <a:rPr lang="en-US" sz="6000" dirty="0" smtClean="0">
                <a:solidFill>
                  <a:srgbClr val="C5B59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Project </a:t>
            </a:r>
            <a:r>
              <a:rPr lang="en-US" sz="6000" dirty="0">
                <a:solidFill>
                  <a:srgbClr val="C5B59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Code</a:t>
            </a:r>
            <a:endParaRPr lang="en-US" sz="6000" dirty="0">
              <a:solidFill>
                <a:srgbClr val="C5B594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96252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مستند" ma:contentTypeID="0x01010085842B6CC86DB84A926CC41CA55FCA69" ma:contentTypeVersion="0" ma:contentTypeDescription="إنشاء مستند جديد." ma:contentTypeScope="" ma:versionID="c1d17bfc7ffbf9433f2d85d53b3d2944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408d163d59f9091e438e5ec8852a4fa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نوع المحتوى"/>
        <xsd:element ref="dc:title" minOccurs="0" maxOccurs="1" ma:index="4" ma:displayName="العنوان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62949C9-76FF-431A-92E8-AB2B710A2DD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B699B98-1B2E-4129-B003-21C174FA28CF}">
  <ds:schemaRefs>
    <ds:schemaRef ds:uri="http://schemas.microsoft.com/office/2006/documentManagement/types"/>
    <ds:schemaRef ds:uri="http://schemas.openxmlformats.org/package/2006/metadata/core-properties"/>
    <ds:schemaRef ds:uri="http://purl.org/dc/terms/"/>
    <ds:schemaRef ds:uri="http://schemas.microsoft.com/office/infopath/2007/PartnerControls"/>
    <ds:schemaRef ds:uri="http://purl.org/dc/dcmitype/"/>
    <ds:schemaRef ds:uri="http://www.w3.org/XML/1998/namespace"/>
    <ds:schemaRef ds:uri="http://purl.org/dc/elements/1.1/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25E12B4A-F650-42E8-A688-1B2F959CAC7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777</TotalTime>
  <Words>234</Words>
  <Application>Microsoft Office PowerPoint</Application>
  <PresentationFormat>Custom</PresentationFormat>
  <Paragraphs>31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MS PGothic</vt:lpstr>
      <vt:lpstr>MS PGothic</vt:lpstr>
      <vt:lpstr>Arial</vt:lpstr>
      <vt:lpstr>Calibri</vt:lpstr>
      <vt:lpstr>Times New Roman</vt:lpstr>
      <vt:lpstr>Office Theme</vt:lpstr>
      <vt:lpstr>PowerPoint Presentation</vt:lpstr>
    </vt:vector>
  </TitlesOfParts>
  <Company>University of Alberta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48x36 Template - 3 column</dc:title>
  <dc:creator>Cooper Miranda</dc:creator>
  <cp:lastModifiedBy>احمد فهمي حاج اسعد</cp:lastModifiedBy>
  <cp:revision>71</cp:revision>
  <dcterms:created xsi:type="dcterms:W3CDTF">2008-12-03T18:49:35Z</dcterms:created>
  <dcterms:modified xsi:type="dcterms:W3CDTF">2023-03-08T07:08:07Z</dcterms:modified>
</cp:coreProperties>
</file>